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Lst>
  <p:notesMasterIdLst>
    <p:notesMasterId r:id="rId26"/>
  </p:notesMasterIdLst>
  <p:handoutMasterIdLst>
    <p:handoutMasterId r:id="rId27"/>
  </p:handoutMasterIdLst>
  <p:sldIdLst>
    <p:sldId id="409" r:id="rId2"/>
    <p:sldId id="447" r:id="rId3"/>
    <p:sldId id="411" r:id="rId4"/>
    <p:sldId id="458" r:id="rId5"/>
    <p:sldId id="413" r:id="rId6"/>
    <p:sldId id="438" r:id="rId7"/>
    <p:sldId id="463" r:id="rId8"/>
    <p:sldId id="464" r:id="rId9"/>
    <p:sldId id="440" r:id="rId10"/>
    <p:sldId id="443" r:id="rId11"/>
    <p:sldId id="421" r:id="rId12"/>
    <p:sldId id="459" r:id="rId13"/>
    <p:sldId id="429" r:id="rId14"/>
    <p:sldId id="425" r:id="rId15"/>
    <p:sldId id="465" r:id="rId16"/>
    <p:sldId id="460" r:id="rId17"/>
    <p:sldId id="461" r:id="rId18"/>
    <p:sldId id="462" r:id="rId19"/>
    <p:sldId id="434" r:id="rId20"/>
    <p:sldId id="435" r:id="rId21"/>
    <p:sldId id="448" r:id="rId22"/>
    <p:sldId id="449" r:id="rId23"/>
    <p:sldId id="417" r:id="rId24"/>
    <p:sldId id="428" r:id="rId25"/>
  </p:sldIdLst>
  <p:sldSz cx="9144000" cy="6858000" type="screen4x3"/>
  <p:notesSz cx="6799263" cy="9929813"/>
  <p:defaultTextStyle>
    <a:defPPr>
      <a:defRPr lang="en-GB"/>
    </a:defPPr>
    <a:lvl1pPr algn="l" rtl="0" fontAlgn="base">
      <a:spcBef>
        <a:spcPct val="0"/>
      </a:spcBef>
      <a:spcAft>
        <a:spcPct val="0"/>
      </a:spcAft>
      <a:defRPr sz="2400" kern="1200">
        <a:solidFill>
          <a:schemeClr val="tx1"/>
        </a:solidFill>
        <a:latin typeface="Tahoma" pitchFamily="34" charset="0"/>
        <a:ea typeface="+mn-ea"/>
        <a:cs typeface="Times New Roman" pitchFamily="18" charset="0"/>
      </a:defRPr>
    </a:lvl1pPr>
    <a:lvl2pPr marL="457200" algn="l" rtl="0" fontAlgn="base">
      <a:spcBef>
        <a:spcPct val="0"/>
      </a:spcBef>
      <a:spcAft>
        <a:spcPct val="0"/>
      </a:spcAft>
      <a:defRPr sz="2400" kern="1200">
        <a:solidFill>
          <a:schemeClr val="tx1"/>
        </a:solidFill>
        <a:latin typeface="Tahoma" pitchFamily="34" charset="0"/>
        <a:ea typeface="+mn-ea"/>
        <a:cs typeface="Times New Roman" pitchFamily="18" charset="0"/>
      </a:defRPr>
    </a:lvl2pPr>
    <a:lvl3pPr marL="914400" algn="l" rtl="0" fontAlgn="base">
      <a:spcBef>
        <a:spcPct val="0"/>
      </a:spcBef>
      <a:spcAft>
        <a:spcPct val="0"/>
      </a:spcAft>
      <a:defRPr sz="2400" kern="1200">
        <a:solidFill>
          <a:schemeClr val="tx1"/>
        </a:solidFill>
        <a:latin typeface="Tahoma" pitchFamily="34" charset="0"/>
        <a:ea typeface="+mn-ea"/>
        <a:cs typeface="Times New Roman" pitchFamily="18" charset="0"/>
      </a:defRPr>
    </a:lvl3pPr>
    <a:lvl4pPr marL="1371600" algn="l" rtl="0" fontAlgn="base">
      <a:spcBef>
        <a:spcPct val="0"/>
      </a:spcBef>
      <a:spcAft>
        <a:spcPct val="0"/>
      </a:spcAft>
      <a:defRPr sz="2400" kern="1200">
        <a:solidFill>
          <a:schemeClr val="tx1"/>
        </a:solidFill>
        <a:latin typeface="Tahoma" pitchFamily="34" charset="0"/>
        <a:ea typeface="+mn-ea"/>
        <a:cs typeface="Times New Roman" pitchFamily="18" charset="0"/>
      </a:defRPr>
    </a:lvl4pPr>
    <a:lvl5pPr marL="1828800" algn="l" rtl="0" fontAlgn="base">
      <a:spcBef>
        <a:spcPct val="0"/>
      </a:spcBef>
      <a:spcAft>
        <a:spcPct val="0"/>
      </a:spcAft>
      <a:defRPr sz="2400" kern="1200">
        <a:solidFill>
          <a:schemeClr val="tx1"/>
        </a:solidFill>
        <a:latin typeface="Tahoma" pitchFamily="34" charset="0"/>
        <a:ea typeface="+mn-ea"/>
        <a:cs typeface="Times New Roman" pitchFamily="18" charset="0"/>
      </a:defRPr>
    </a:lvl5pPr>
    <a:lvl6pPr marL="2286000" algn="l" defTabSz="914400" rtl="0" eaLnBrk="1" latinLnBrk="0" hangingPunct="1">
      <a:defRPr sz="2400" kern="1200">
        <a:solidFill>
          <a:schemeClr val="tx1"/>
        </a:solidFill>
        <a:latin typeface="Tahoma" pitchFamily="34" charset="0"/>
        <a:ea typeface="+mn-ea"/>
        <a:cs typeface="Times New Roman" pitchFamily="18" charset="0"/>
      </a:defRPr>
    </a:lvl6pPr>
    <a:lvl7pPr marL="2743200" algn="l" defTabSz="914400" rtl="0" eaLnBrk="1" latinLnBrk="0" hangingPunct="1">
      <a:defRPr sz="2400" kern="1200">
        <a:solidFill>
          <a:schemeClr val="tx1"/>
        </a:solidFill>
        <a:latin typeface="Tahoma" pitchFamily="34" charset="0"/>
        <a:ea typeface="+mn-ea"/>
        <a:cs typeface="Times New Roman" pitchFamily="18" charset="0"/>
      </a:defRPr>
    </a:lvl7pPr>
    <a:lvl8pPr marL="3200400" algn="l" defTabSz="914400" rtl="0" eaLnBrk="1" latinLnBrk="0" hangingPunct="1">
      <a:defRPr sz="2400" kern="1200">
        <a:solidFill>
          <a:schemeClr val="tx1"/>
        </a:solidFill>
        <a:latin typeface="Tahoma" pitchFamily="34" charset="0"/>
        <a:ea typeface="+mn-ea"/>
        <a:cs typeface="Times New Roman" pitchFamily="18" charset="0"/>
      </a:defRPr>
    </a:lvl8pPr>
    <a:lvl9pPr marL="3657600" algn="l" defTabSz="914400" rtl="0" eaLnBrk="1" latinLnBrk="0" hangingPunct="1">
      <a:defRPr sz="2400" kern="1200">
        <a:solidFill>
          <a:schemeClr val="tx1"/>
        </a:solidFill>
        <a:latin typeface="Tahoma" pitchFamily="34" charset="0"/>
        <a:ea typeface="+mn-ea"/>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DDFF"/>
    <a:srgbClr val="4BD0FF"/>
    <a:srgbClr val="CC0099"/>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443" autoAdjust="0"/>
    <p:restoredTop sz="95007" autoAdjust="0"/>
  </p:normalViewPr>
  <p:slideViewPr>
    <p:cSldViewPr>
      <p:cViewPr varScale="1">
        <p:scale>
          <a:sx n="88" d="100"/>
          <a:sy n="88" d="100"/>
        </p:scale>
        <p:origin x="1176" y="62"/>
      </p:cViewPr>
      <p:guideLst>
        <p:guide orient="horz" pos="2160"/>
        <p:guide pos="2880"/>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66" d="100"/>
        <a:sy n="66" d="100"/>
      </p:scale>
      <p:origin x="0" y="7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6935" cy="496731"/>
          </a:xfrm>
          <a:prstGeom prst="rect">
            <a:avLst/>
          </a:prstGeom>
        </p:spPr>
        <p:txBody>
          <a:bodyPr vert="horz" lIns="92117" tIns="46058" rIns="92117" bIns="46058" rtlCol="0"/>
          <a:lstStyle>
            <a:lvl1pPr algn="l">
              <a:defRPr sz="1200"/>
            </a:lvl1pPr>
          </a:lstStyle>
          <a:p>
            <a:endParaRPr lang="en-GB" dirty="0"/>
          </a:p>
        </p:txBody>
      </p:sp>
      <p:sp>
        <p:nvSpPr>
          <p:cNvPr id="3" name="Date Placeholder 2"/>
          <p:cNvSpPr>
            <a:spLocks noGrp="1"/>
          </p:cNvSpPr>
          <p:nvPr>
            <p:ph type="dt" sz="quarter" idx="1"/>
          </p:nvPr>
        </p:nvSpPr>
        <p:spPr>
          <a:xfrm>
            <a:off x="3850726" y="0"/>
            <a:ext cx="2946934" cy="496731"/>
          </a:xfrm>
          <a:prstGeom prst="rect">
            <a:avLst/>
          </a:prstGeom>
        </p:spPr>
        <p:txBody>
          <a:bodyPr vert="horz" lIns="92117" tIns="46058" rIns="92117" bIns="46058" rtlCol="0"/>
          <a:lstStyle>
            <a:lvl1pPr algn="r">
              <a:defRPr sz="1200"/>
            </a:lvl1pPr>
          </a:lstStyle>
          <a:p>
            <a:fld id="{5DDC9631-53AD-465D-AE1A-69EB45702200}" type="datetimeFigureOut">
              <a:rPr lang="en-US" smtClean="0"/>
              <a:pPr/>
              <a:t>9/20/2022</a:t>
            </a:fld>
            <a:endParaRPr lang="en-GB" dirty="0"/>
          </a:p>
        </p:txBody>
      </p:sp>
      <p:sp>
        <p:nvSpPr>
          <p:cNvPr id="4" name="Footer Placeholder 3"/>
          <p:cNvSpPr>
            <a:spLocks noGrp="1"/>
          </p:cNvSpPr>
          <p:nvPr>
            <p:ph type="ftr" sz="quarter" idx="2"/>
          </p:nvPr>
        </p:nvSpPr>
        <p:spPr>
          <a:xfrm>
            <a:off x="1" y="9431485"/>
            <a:ext cx="2946935" cy="496730"/>
          </a:xfrm>
          <a:prstGeom prst="rect">
            <a:avLst/>
          </a:prstGeom>
        </p:spPr>
        <p:txBody>
          <a:bodyPr vert="horz" lIns="92117" tIns="46058" rIns="92117" bIns="46058"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726" y="9431485"/>
            <a:ext cx="2946934" cy="496730"/>
          </a:xfrm>
          <a:prstGeom prst="rect">
            <a:avLst/>
          </a:prstGeom>
        </p:spPr>
        <p:txBody>
          <a:bodyPr vert="horz" lIns="92117" tIns="46058" rIns="92117" bIns="46058" rtlCol="0" anchor="b"/>
          <a:lstStyle>
            <a:lvl1pPr algn="r">
              <a:defRPr sz="1200"/>
            </a:lvl1pPr>
          </a:lstStyle>
          <a:p>
            <a:fld id="{61B33A59-08B4-4279-900F-7DC0C5D3E324}" type="slidenum">
              <a:rPr lang="en-GB" smtClean="0"/>
              <a:pPr/>
              <a:t>‹#›</a:t>
            </a:fld>
            <a:endParaRPr lang="en-GB" dirty="0"/>
          </a:p>
        </p:txBody>
      </p:sp>
    </p:spTree>
    <p:extLst>
      <p:ext uri="{BB962C8B-B14F-4D97-AF65-F5344CB8AC3E}">
        <p14:creationId xmlns:p14="http://schemas.microsoft.com/office/powerpoint/2010/main" val="15602787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6348" cy="496490"/>
          </a:xfrm>
          <a:prstGeom prst="rect">
            <a:avLst/>
          </a:prstGeom>
          <a:noFill/>
          <a:ln w="9525">
            <a:noFill/>
            <a:miter lim="800000"/>
            <a:headEnd/>
            <a:tailEnd/>
          </a:ln>
          <a:effectLst/>
        </p:spPr>
        <p:txBody>
          <a:bodyPr vert="horz" wrap="square" lIns="92117" tIns="46058" rIns="92117" bIns="46058" numCol="1" anchor="t" anchorCtr="0" compatLnSpc="1">
            <a:prstTxWarp prst="textNoShape">
              <a:avLst/>
            </a:prstTxWarp>
          </a:bodyPr>
          <a:lstStyle>
            <a:lvl1pPr>
              <a:defRPr sz="1200">
                <a:latin typeface="Arial" charset="0"/>
              </a:defRPr>
            </a:lvl1pPr>
          </a:lstStyle>
          <a:p>
            <a:pPr>
              <a:defRPr/>
            </a:pPr>
            <a:endParaRPr lang="en-GB" dirty="0"/>
          </a:p>
        </p:txBody>
      </p:sp>
      <p:sp>
        <p:nvSpPr>
          <p:cNvPr id="4099" name="Rectangle 3"/>
          <p:cNvSpPr>
            <a:spLocks noGrp="1" noChangeArrowheads="1"/>
          </p:cNvSpPr>
          <p:nvPr>
            <p:ph type="dt" idx="1"/>
          </p:nvPr>
        </p:nvSpPr>
        <p:spPr bwMode="auto">
          <a:xfrm>
            <a:off x="3851342" y="0"/>
            <a:ext cx="2946348" cy="496490"/>
          </a:xfrm>
          <a:prstGeom prst="rect">
            <a:avLst/>
          </a:prstGeom>
          <a:noFill/>
          <a:ln w="9525">
            <a:noFill/>
            <a:miter lim="800000"/>
            <a:headEnd/>
            <a:tailEnd/>
          </a:ln>
          <a:effectLst/>
        </p:spPr>
        <p:txBody>
          <a:bodyPr vert="horz" wrap="square" lIns="92117" tIns="46058" rIns="92117" bIns="46058" numCol="1" anchor="t" anchorCtr="0" compatLnSpc="1">
            <a:prstTxWarp prst="textNoShape">
              <a:avLst/>
            </a:prstTxWarp>
          </a:bodyPr>
          <a:lstStyle>
            <a:lvl1pPr algn="r">
              <a:defRPr sz="1200">
                <a:latin typeface="Arial" charset="0"/>
              </a:defRPr>
            </a:lvl1pPr>
          </a:lstStyle>
          <a:p>
            <a:pPr>
              <a:defRPr/>
            </a:pPr>
            <a:endParaRPr lang="en-GB" dirty="0"/>
          </a:p>
        </p:txBody>
      </p:sp>
      <p:sp>
        <p:nvSpPr>
          <p:cNvPr id="56324" name="Rectangle 4"/>
          <p:cNvSpPr>
            <a:spLocks noGrp="1" noRot="1" noChangeAspect="1" noChangeArrowheads="1" noTextEdit="1"/>
          </p:cNvSpPr>
          <p:nvPr>
            <p:ph type="sldImg" idx="2"/>
          </p:nvPr>
        </p:nvSpPr>
        <p:spPr bwMode="auto">
          <a:xfrm>
            <a:off x="915988" y="744538"/>
            <a:ext cx="4967287" cy="37242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79927" y="4716662"/>
            <a:ext cx="5439410" cy="4468416"/>
          </a:xfrm>
          <a:prstGeom prst="rect">
            <a:avLst/>
          </a:prstGeom>
          <a:noFill/>
          <a:ln w="9525">
            <a:noFill/>
            <a:miter lim="800000"/>
            <a:headEnd/>
            <a:tailEnd/>
          </a:ln>
          <a:effectLst/>
        </p:spPr>
        <p:txBody>
          <a:bodyPr vert="horz" wrap="square" lIns="92117" tIns="46058" rIns="92117" bIns="46058"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4102" name="Rectangle 6"/>
          <p:cNvSpPr>
            <a:spLocks noGrp="1" noChangeArrowheads="1"/>
          </p:cNvSpPr>
          <p:nvPr>
            <p:ph type="ftr" sz="quarter" idx="4"/>
          </p:nvPr>
        </p:nvSpPr>
        <p:spPr bwMode="auto">
          <a:xfrm>
            <a:off x="0" y="9431599"/>
            <a:ext cx="2946348" cy="496490"/>
          </a:xfrm>
          <a:prstGeom prst="rect">
            <a:avLst/>
          </a:prstGeom>
          <a:noFill/>
          <a:ln w="9525">
            <a:noFill/>
            <a:miter lim="800000"/>
            <a:headEnd/>
            <a:tailEnd/>
          </a:ln>
          <a:effectLst/>
        </p:spPr>
        <p:txBody>
          <a:bodyPr vert="horz" wrap="square" lIns="92117" tIns="46058" rIns="92117" bIns="46058" numCol="1" anchor="b" anchorCtr="0" compatLnSpc="1">
            <a:prstTxWarp prst="textNoShape">
              <a:avLst/>
            </a:prstTxWarp>
          </a:bodyPr>
          <a:lstStyle>
            <a:lvl1pPr>
              <a:defRPr sz="1200">
                <a:latin typeface="Arial" charset="0"/>
              </a:defRPr>
            </a:lvl1pPr>
          </a:lstStyle>
          <a:p>
            <a:pPr>
              <a:defRPr/>
            </a:pPr>
            <a:endParaRPr lang="en-GB" dirty="0"/>
          </a:p>
        </p:txBody>
      </p:sp>
      <p:sp>
        <p:nvSpPr>
          <p:cNvPr id="4103" name="Rectangle 7"/>
          <p:cNvSpPr>
            <a:spLocks noGrp="1" noChangeArrowheads="1"/>
          </p:cNvSpPr>
          <p:nvPr>
            <p:ph type="sldNum" sz="quarter" idx="5"/>
          </p:nvPr>
        </p:nvSpPr>
        <p:spPr bwMode="auto">
          <a:xfrm>
            <a:off x="3851342" y="9431599"/>
            <a:ext cx="2946348" cy="496490"/>
          </a:xfrm>
          <a:prstGeom prst="rect">
            <a:avLst/>
          </a:prstGeom>
          <a:noFill/>
          <a:ln w="9525">
            <a:noFill/>
            <a:miter lim="800000"/>
            <a:headEnd/>
            <a:tailEnd/>
          </a:ln>
          <a:effectLst/>
        </p:spPr>
        <p:txBody>
          <a:bodyPr vert="horz" wrap="square" lIns="92117" tIns="46058" rIns="92117" bIns="46058" numCol="1" anchor="b" anchorCtr="0" compatLnSpc="1">
            <a:prstTxWarp prst="textNoShape">
              <a:avLst/>
            </a:prstTxWarp>
          </a:bodyPr>
          <a:lstStyle>
            <a:lvl1pPr algn="r">
              <a:defRPr sz="1200">
                <a:latin typeface="Arial" charset="0"/>
              </a:defRPr>
            </a:lvl1pPr>
          </a:lstStyle>
          <a:p>
            <a:pPr>
              <a:defRPr/>
            </a:pPr>
            <a:fld id="{4343219C-A547-4C12-8382-77FE3A90A591}" type="slidenum">
              <a:rPr lang="en-GB"/>
              <a:pPr>
                <a:defRPr/>
              </a:pPr>
              <a:t>‹#›</a:t>
            </a:fld>
            <a:endParaRPr lang="en-GB" dirty="0"/>
          </a:p>
        </p:txBody>
      </p:sp>
    </p:spTree>
    <p:extLst>
      <p:ext uri="{BB962C8B-B14F-4D97-AF65-F5344CB8AC3E}">
        <p14:creationId xmlns:p14="http://schemas.microsoft.com/office/powerpoint/2010/main" val="39754537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8448" indent="-287865">
              <a:defRPr>
                <a:solidFill>
                  <a:schemeClr val="tx1"/>
                </a:solidFill>
                <a:latin typeface="Arial" panose="020B0604020202020204" pitchFamily="34" charset="0"/>
              </a:defRPr>
            </a:lvl2pPr>
            <a:lvl3pPr marL="1151458" indent="-230292">
              <a:defRPr>
                <a:solidFill>
                  <a:schemeClr val="tx1"/>
                </a:solidFill>
                <a:latin typeface="Arial" panose="020B0604020202020204" pitchFamily="34" charset="0"/>
              </a:defRPr>
            </a:lvl3pPr>
            <a:lvl4pPr marL="1612041" indent="-230292">
              <a:defRPr>
                <a:solidFill>
                  <a:schemeClr val="tx1"/>
                </a:solidFill>
                <a:latin typeface="Arial" panose="020B0604020202020204" pitchFamily="34" charset="0"/>
              </a:defRPr>
            </a:lvl4pPr>
            <a:lvl5pPr marL="2072625" indent="-230292">
              <a:defRPr>
                <a:solidFill>
                  <a:schemeClr val="tx1"/>
                </a:solidFill>
                <a:latin typeface="Arial" panose="020B0604020202020204" pitchFamily="34" charset="0"/>
              </a:defRPr>
            </a:lvl5pPr>
            <a:lvl6pPr marL="2533208" indent="-230292" eaLnBrk="0" fontAlgn="base" hangingPunct="0">
              <a:spcBef>
                <a:spcPct val="0"/>
              </a:spcBef>
              <a:spcAft>
                <a:spcPct val="0"/>
              </a:spcAft>
              <a:defRPr>
                <a:solidFill>
                  <a:schemeClr val="tx1"/>
                </a:solidFill>
                <a:latin typeface="Arial" panose="020B0604020202020204" pitchFamily="34" charset="0"/>
              </a:defRPr>
            </a:lvl6pPr>
            <a:lvl7pPr marL="2993791" indent="-230292" eaLnBrk="0" fontAlgn="base" hangingPunct="0">
              <a:spcBef>
                <a:spcPct val="0"/>
              </a:spcBef>
              <a:spcAft>
                <a:spcPct val="0"/>
              </a:spcAft>
              <a:defRPr>
                <a:solidFill>
                  <a:schemeClr val="tx1"/>
                </a:solidFill>
                <a:latin typeface="Arial" panose="020B0604020202020204" pitchFamily="34" charset="0"/>
              </a:defRPr>
            </a:lvl7pPr>
            <a:lvl8pPr marL="3454375" indent="-230292" eaLnBrk="0" fontAlgn="base" hangingPunct="0">
              <a:spcBef>
                <a:spcPct val="0"/>
              </a:spcBef>
              <a:spcAft>
                <a:spcPct val="0"/>
              </a:spcAft>
              <a:defRPr>
                <a:solidFill>
                  <a:schemeClr val="tx1"/>
                </a:solidFill>
                <a:latin typeface="Arial" panose="020B0604020202020204" pitchFamily="34" charset="0"/>
              </a:defRPr>
            </a:lvl8pPr>
            <a:lvl9pPr marL="3914958" indent="-230292" eaLnBrk="0" fontAlgn="base" hangingPunct="0">
              <a:spcBef>
                <a:spcPct val="0"/>
              </a:spcBef>
              <a:spcAft>
                <a:spcPct val="0"/>
              </a:spcAft>
              <a:defRPr>
                <a:solidFill>
                  <a:schemeClr val="tx1"/>
                </a:solidFill>
                <a:latin typeface="Arial" panose="020B0604020202020204" pitchFamily="34" charset="0"/>
              </a:defRPr>
            </a:lvl9pPr>
          </a:lstStyle>
          <a:p>
            <a:fld id="{7D008DEC-0EFE-40C1-AC55-D8EF8FCC739B}" type="slidenum">
              <a:rPr lang="en-GB" altLang="en-US" smtClean="0"/>
              <a:pPr/>
              <a:t>1</a:t>
            </a:fld>
            <a:endParaRPr lang="en-GB" altLang="en-US" dirty="0" smtClean="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3674799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8448" indent="-287865">
              <a:defRPr>
                <a:solidFill>
                  <a:schemeClr val="tx1"/>
                </a:solidFill>
                <a:latin typeface="Arial" panose="020B0604020202020204" pitchFamily="34" charset="0"/>
              </a:defRPr>
            </a:lvl2pPr>
            <a:lvl3pPr marL="1151458" indent="-230292">
              <a:defRPr>
                <a:solidFill>
                  <a:schemeClr val="tx1"/>
                </a:solidFill>
                <a:latin typeface="Arial" panose="020B0604020202020204" pitchFamily="34" charset="0"/>
              </a:defRPr>
            </a:lvl3pPr>
            <a:lvl4pPr marL="1612041" indent="-230292">
              <a:defRPr>
                <a:solidFill>
                  <a:schemeClr val="tx1"/>
                </a:solidFill>
                <a:latin typeface="Arial" panose="020B0604020202020204" pitchFamily="34" charset="0"/>
              </a:defRPr>
            </a:lvl4pPr>
            <a:lvl5pPr marL="2072625" indent="-230292">
              <a:defRPr>
                <a:solidFill>
                  <a:schemeClr val="tx1"/>
                </a:solidFill>
                <a:latin typeface="Arial" panose="020B0604020202020204" pitchFamily="34" charset="0"/>
              </a:defRPr>
            </a:lvl5pPr>
            <a:lvl6pPr marL="2533208" indent="-230292" eaLnBrk="0" fontAlgn="base" hangingPunct="0">
              <a:spcBef>
                <a:spcPct val="0"/>
              </a:spcBef>
              <a:spcAft>
                <a:spcPct val="0"/>
              </a:spcAft>
              <a:defRPr>
                <a:solidFill>
                  <a:schemeClr val="tx1"/>
                </a:solidFill>
                <a:latin typeface="Arial" panose="020B0604020202020204" pitchFamily="34" charset="0"/>
              </a:defRPr>
            </a:lvl6pPr>
            <a:lvl7pPr marL="2993791" indent="-230292" eaLnBrk="0" fontAlgn="base" hangingPunct="0">
              <a:spcBef>
                <a:spcPct val="0"/>
              </a:spcBef>
              <a:spcAft>
                <a:spcPct val="0"/>
              </a:spcAft>
              <a:defRPr>
                <a:solidFill>
                  <a:schemeClr val="tx1"/>
                </a:solidFill>
                <a:latin typeface="Arial" panose="020B0604020202020204" pitchFamily="34" charset="0"/>
              </a:defRPr>
            </a:lvl7pPr>
            <a:lvl8pPr marL="3454375" indent="-230292" eaLnBrk="0" fontAlgn="base" hangingPunct="0">
              <a:spcBef>
                <a:spcPct val="0"/>
              </a:spcBef>
              <a:spcAft>
                <a:spcPct val="0"/>
              </a:spcAft>
              <a:defRPr>
                <a:solidFill>
                  <a:schemeClr val="tx1"/>
                </a:solidFill>
                <a:latin typeface="Arial" panose="020B0604020202020204" pitchFamily="34" charset="0"/>
              </a:defRPr>
            </a:lvl8pPr>
            <a:lvl9pPr marL="3914958" indent="-230292" eaLnBrk="0" fontAlgn="base" hangingPunct="0">
              <a:spcBef>
                <a:spcPct val="0"/>
              </a:spcBef>
              <a:spcAft>
                <a:spcPct val="0"/>
              </a:spcAft>
              <a:defRPr>
                <a:solidFill>
                  <a:schemeClr val="tx1"/>
                </a:solidFill>
                <a:latin typeface="Arial" panose="020B0604020202020204" pitchFamily="34" charset="0"/>
              </a:defRPr>
            </a:lvl9pPr>
          </a:lstStyle>
          <a:p>
            <a:fld id="{285337E6-19CA-4E92-8C9B-1568C3564D99}" type="slidenum">
              <a:rPr lang="en-GB" altLang="en-US" smtClean="0"/>
              <a:pPr/>
              <a:t>24</a:t>
            </a:fld>
            <a:endParaRPr lang="en-GB" alt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79626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8448" indent="-287865">
              <a:defRPr>
                <a:solidFill>
                  <a:schemeClr val="tx1"/>
                </a:solidFill>
                <a:latin typeface="Arial" panose="020B0604020202020204" pitchFamily="34" charset="0"/>
              </a:defRPr>
            </a:lvl2pPr>
            <a:lvl3pPr marL="1151458" indent="-230292">
              <a:defRPr>
                <a:solidFill>
                  <a:schemeClr val="tx1"/>
                </a:solidFill>
                <a:latin typeface="Arial" panose="020B0604020202020204" pitchFamily="34" charset="0"/>
              </a:defRPr>
            </a:lvl3pPr>
            <a:lvl4pPr marL="1612041" indent="-230292">
              <a:defRPr>
                <a:solidFill>
                  <a:schemeClr val="tx1"/>
                </a:solidFill>
                <a:latin typeface="Arial" panose="020B0604020202020204" pitchFamily="34" charset="0"/>
              </a:defRPr>
            </a:lvl4pPr>
            <a:lvl5pPr marL="2072625" indent="-230292">
              <a:defRPr>
                <a:solidFill>
                  <a:schemeClr val="tx1"/>
                </a:solidFill>
                <a:latin typeface="Arial" panose="020B0604020202020204" pitchFamily="34" charset="0"/>
              </a:defRPr>
            </a:lvl5pPr>
            <a:lvl6pPr marL="2533208" indent="-230292" eaLnBrk="0" fontAlgn="base" hangingPunct="0">
              <a:spcBef>
                <a:spcPct val="0"/>
              </a:spcBef>
              <a:spcAft>
                <a:spcPct val="0"/>
              </a:spcAft>
              <a:defRPr>
                <a:solidFill>
                  <a:schemeClr val="tx1"/>
                </a:solidFill>
                <a:latin typeface="Arial" panose="020B0604020202020204" pitchFamily="34" charset="0"/>
              </a:defRPr>
            </a:lvl6pPr>
            <a:lvl7pPr marL="2993791" indent="-230292" eaLnBrk="0" fontAlgn="base" hangingPunct="0">
              <a:spcBef>
                <a:spcPct val="0"/>
              </a:spcBef>
              <a:spcAft>
                <a:spcPct val="0"/>
              </a:spcAft>
              <a:defRPr>
                <a:solidFill>
                  <a:schemeClr val="tx1"/>
                </a:solidFill>
                <a:latin typeface="Arial" panose="020B0604020202020204" pitchFamily="34" charset="0"/>
              </a:defRPr>
            </a:lvl7pPr>
            <a:lvl8pPr marL="3454375" indent="-230292" eaLnBrk="0" fontAlgn="base" hangingPunct="0">
              <a:spcBef>
                <a:spcPct val="0"/>
              </a:spcBef>
              <a:spcAft>
                <a:spcPct val="0"/>
              </a:spcAft>
              <a:defRPr>
                <a:solidFill>
                  <a:schemeClr val="tx1"/>
                </a:solidFill>
                <a:latin typeface="Arial" panose="020B0604020202020204" pitchFamily="34" charset="0"/>
              </a:defRPr>
            </a:lvl8pPr>
            <a:lvl9pPr marL="3914958" indent="-230292" eaLnBrk="0" fontAlgn="base" hangingPunct="0">
              <a:spcBef>
                <a:spcPct val="0"/>
              </a:spcBef>
              <a:spcAft>
                <a:spcPct val="0"/>
              </a:spcAft>
              <a:defRPr>
                <a:solidFill>
                  <a:schemeClr val="tx1"/>
                </a:solidFill>
                <a:latin typeface="Arial" panose="020B0604020202020204" pitchFamily="34" charset="0"/>
              </a:defRPr>
            </a:lvl9pPr>
          </a:lstStyle>
          <a:p>
            <a:fld id="{B121B743-5075-4D91-9B8F-33E9408EE040}" type="slidenum">
              <a:rPr lang="en-GB" altLang="en-US" smtClean="0"/>
              <a:pPr/>
              <a:t>5</a:t>
            </a:fld>
            <a:endParaRPr lang="en-GB" altLang="en-US" dirty="0" smtClean="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9640578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8448" indent="-287865">
              <a:defRPr>
                <a:solidFill>
                  <a:schemeClr val="tx1"/>
                </a:solidFill>
                <a:latin typeface="Arial" panose="020B0604020202020204" pitchFamily="34" charset="0"/>
              </a:defRPr>
            </a:lvl2pPr>
            <a:lvl3pPr marL="1151458" indent="-230292">
              <a:defRPr>
                <a:solidFill>
                  <a:schemeClr val="tx1"/>
                </a:solidFill>
                <a:latin typeface="Arial" panose="020B0604020202020204" pitchFamily="34" charset="0"/>
              </a:defRPr>
            </a:lvl3pPr>
            <a:lvl4pPr marL="1612041" indent="-230292">
              <a:defRPr>
                <a:solidFill>
                  <a:schemeClr val="tx1"/>
                </a:solidFill>
                <a:latin typeface="Arial" panose="020B0604020202020204" pitchFamily="34" charset="0"/>
              </a:defRPr>
            </a:lvl4pPr>
            <a:lvl5pPr marL="2072625" indent="-230292">
              <a:defRPr>
                <a:solidFill>
                  <a:schemeClr val="tx1"/>
                </a:solidFill>
                <a:latin typeface="Arial" panose="020B0604020202020204" pitchFamily="34" charset="0"/>
              </a:defRPr>
            </a:lvl5pPr>
            <a:lvl6pPr marL="2533208" indent="-230292" eaLnBrk="0" fontAlgn="base" hangingPunct="0">
              <a:spcBef>
                <a:spcPct val="0"/>
              </a:spcBef>
              <a:spcAft>
                <a:spcPct val="0"/>
              </a:spcAft>
              <a:defRPr>
                <a:solidFill>
                  <a:schemeClr val="tx1"/>
                </a:solidFill>
                <a:latin typeface="Arial" panose="020B0604020202020204" pitchFamily="34" charset="0"/>
              </a:defRPr>
            </a:lvl6pPr>
            <a:lvl7pPr marL="2993791" indent="-230292" eaLnBrk="0" fontAlgn="base" hangingPunct="0">
              <a:spcBef>
                <a:spcPct val="0"/>
              </a:spcBef>
              <a:spcAft>
                <a:spcPct val="0"/>
              </a:spcAft>
              <a:defRPr>
                <a:solidFill>
                  <a:schemeClr val="tx1"/>
                </a:solidFill>
                <a:latin typeface="Arial" panose="020B0604020202020204" pitchFamily="34" charset="0"/>
              </a:defRPr>
            </a:lvl7pPr>
            <a:lvl8pPr marL="3454375" indent="-230292" eaLnBrk="0" fontAlgn="base" hangingPunct="0">
              <a:spcBef>
                <a:spcPct val="0"/>
              </a:spcBef>
              <a:spcAft>
                <a:spcPct val="0"/>
              </a:spcAft>
              <a:defRPr>
                <a:solidFill>
                  <a:schemeClr val="tx1"/>
                </a:solidFill>
                <a:latin typeface="Arial" panose="020B0604020202020204" pitchFamily="34" charset="0"/>
              </a:defRPr>
            </a:lvl8pPr>
            <a:lvl9pPr marL="3914958" indent="-230292" eaLnBrk="0" fontAlgn="base" hangingPunct="0">
              <a:spcBef>
                <a:spcPct val="0"/>
              </a:spcBef>
              <a:spcAft>
                <a:spcPct val="0"/>
              </a:spcAft>
              <a:defRPr>
                <a:solidFill>
                  <a:schemeClr val="tx1"/>
                </a:solidFill>
                <a:latin typeface="Arial" panose="020B0604020202020204" pitchFamily="34" charset="0"/>
              </a:defRPr>
            </a:lvl9pPr>
          </a:lstStyle>
          <a:p>
            <a:fld id="{C6FCD955-D301-4BA9-A09E-2072A282391B}" type="slidenum">
              <a:rPr lang="en-GB" altLang="en-US" smtClean="0"/>
              <a:pPr/>
              <a:t>11</a:t>
            </a:fld>
            <a:endParaRPr lang="en-GB" altLang="en-US" dirty="0"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792472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BC3EC049-CC3B-492C-AF12-FF4F5B50BC51}" type="slidenum">
              <a:rPr lang="en-GB" smtClean="0"/>
              <a:pPr/>
              <a:t>13</a:t>
            </a:fld>
            <a:endParaRPr lang="en-GB" dirty="0"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58662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8448" indent="-287865">
              <a:defRPr>
                <a:solidFill>
                  <a:schemeClr val="tx1"/>
                </a:solidFill>
                <a:latin typeface="Arial" panose="020B0604020202020204" pitchFamily="34" charset="0"/>
              </a:defRPr>
            </a:lvl2pPr>
            <a:lvl3pPr marL="1151458" indent="-230292">
              <a:defRPr>
                <a:solidFill>
                  <a:schemeClr val="tx1"/>
                </a:solidFill>
                <a:latin typeface="Arial" panose="020B0604020202020204" pitchFamily="34" charset="0"/>
              </a:defRPr>
            </a:lvl3pPr>
            <a:lvl4pPr marL="1612041" indent="-230292">
              <a:defRPr>
                <a:solidFill>
                  <a:schemeClr val="tx1"/>
                </a:solidFill>
                <a:latin typeface="Arial" panose="020B0604020202020204" pitchFamily="34" charset="0"/>
              </a:defRPr>
            </a:lvl4pPr>
            <a:lvl5pPr marL="2072625" indent="-230292">
              <a:defRPr>
                <a:solidFill>
                  <a:schemeClr val="tx1"/>
                </a:solidFill>
                <a:latin typeface="Arial" panose="020B0604020202020204" pitchFamily="34" charset="0"/>
              </a:defRPr>
            </a:lvl5pPr>
            <a:lvl6pPr marL="2533208" indent="-230292" eaLnBrk="0" fontAlgn="base" hangingPunct="0">
              <a:spcBef>
                <a:spcPct val="0"/>
              </a:spcBef>
              <a:spcAft>
                <a:spcPct val="0"/>
              </a:spcAft>
              <a:defRPr>
                <a:solidFill>
                  <a:schemeClr val="tx1"/>
                </a:solidFill>
                <a:latin typeface="Arial" panose="020B0604020202020204" pitchFamily="34" charset="0"/>
              </a:defRPr>
            </a:lvl6pPr>
            <a:lvl7pPr marL="2993791" indent="-230292" eaLnBrk="0" fontAlgn="base" hangingPunct="0">
              <a:spcBef>
                <a:spcPct val="0"/>
              </a:spcBef>
              <a:spcAft>
                <a:spcPct val="0"/>
              </a:spcAft>
              <a:defRPr>
                <a:solidFill>
                  <a:schemeClr val="tx1"/>
                </a:solidFill>
                <a:latin typeface="Arial" panose="020B0604020202020204" pitchFamily="34" charset="0"/>
              </a:defRPr>
            </a:lvl7pPr>
            <a:lvl8pPr marL="3454375" indent="-230292" eaLnBrk="0" fontAlgn="base" hangingPunct="0">
              <a:spcBef>
                <a:spcPct val="0"/>
              </a:spcBef>
              <a:spcAft>
                <a:spcPct val="0"/>
              </a:spcAft>
              <a:defRPr>
                <a:solidFill>
                  <a:schemeClr val="tx1"/>
                </a:solidFill>
                <a:latin typeface="Arial" panose="020B0604020202020204" pitchFamily="34" charset="0"/>
              </a:defRPr>
            </a:lvl8pPr>
            <a:lvl9pPr marL="3914958" indent="-230292" eaLnBrk="0" fontAlgn="base" hangingPunct="0">
              <a:spcBef>
                <a:spcPct val="0"/>
              </a:spcBef>
              <a:spcAft>
                <a:spcPct val="0"/>
              </a:spcAft>
              <a:defRPr>
                <a:solidFill>
                  <a:schemeClr val="tx1"/>
                </a:solidFill>
                <a:latin typeface="Arial" panose="020B0604020202020204" pitchFamily="34" charset="0"/>
              </a:defRPr>
            </a:lvl9pPr>
          </a:lstStyle>
          <a:p>
            <a:fld id="{9139CA5D-8DFB-48A9-B0C7-908B3D84F01B}" type="slidenum">
              <a:rPr lang="en-GB" altLang="en-US" smtClean="0"/>
              <a:pPr/>
              <a:t>14</a:t>
            </a:fld>
            <a:endParaRPr lang="en-GB" altLang="en-US" dirty="0"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5201889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8448" indent="-287865">
              <a:defRPr>
                <a:solidFill>
                  <a:schemeClr val="tx1"/>
                </a:solidFill>
                <a:latin typeface="Arial" panose="020B0604020202020204" pitchFamily="34" charset="0"/>
              </a:defRPr>
            </a:lvl2pPr>
            <a:lvl3pPr marL="1151458" indent="-230292">
              <a:defRPr>
                <a:solidFill>
                  <a:schemeClr val="tx1"/>
                </a:solidFill>
                <a:latin typeface="Arial" panose="020B0604020202020204" pitchFamily="34" charset="0"/>
              </a:defRPr>
            </a:lvl3pPr>
            <a:lvl4pPr marL="1612041" indent="-230292">
              <a:defRPr>
                <a:solidFill>
                  <a:schemeClr val="tx1"/>
                </a:solidFill>
                <a:latin typeface="Arial" panose="020B0604020202020204" pitchFamily="34" charset="0"/>
              </a:defRPr>
            </a:lvl4pPr>
            <a:lvl5pPr marL="2072625" indent="-230292">
              <a:defRPr>
                <a:solidFill>
                  <a:schemeClr val="tx1"/>
                </a:solidFill>
                <a:latin typeface="Arial" panose="020B0604020202020204" pitchFamily="34" charset="0"/>
              </a:defRPr>
            </a:lvl5pPr>
            <a:lvl6pPr marL="2533208" indent="-230292" eaLnBrk="0" fontAlgn="base" hangingPunct="0">
              <a:spcBef>
                <a:spcPct val="0"/>
              </a:spcBef>
              <a:spcAft>
                <a:spcPct val="0"/>
              </a:spcAft>
              <a:defRPr>
                <a:solidFill>
                  <a:schemeClr val="tx1"/>
                </a:solidFill>
                <a:latin typeface="Arial" panose="020B0604020202020204" pitchFamily="34" charset="0"/>
              </a:defRPr>
            </a:lvl6pPr>
            <a:lvl7pPr marL="2993791" indent="-230292" eaLnBrk="0" fontAlgn="base" hangingPunct="0">
              <a:spcBef>
                <a:spcPct val="0"/>
              </a:spcBef>
              <a:spcAft>
                <a:spcPct val="0"/>
              </a:spcAft>
              <a:defRPr>
                <a:solidFill>
                  <a:schemeClr val="tx1"/>
                </a:solidFill>
                <a:latin typeface="Arial" panose="020B0604020202020204" pitchFamily="34" charset="0"/>
              </a:defRPr>
            </a:lvl7pPr>
            <a:lvl8pPr marL="3454375" indent="-230292" eaLnBrk="0" fontAlgn="base" hangingPunct="0">
              <a:spcBef>
                <a:spcPct val="0"/>
              </a:spcBef>
              <a:spcAft>
                <a:spcPct val="0"/>
              </a:spcAft>
              <a:defRPr>
                <a:solidFill>
                  <a:schemeClr val="tx1"/>
                </a:solidFill>
                <a:latin typeface="Arial" panose="020B0604020202020204" pitchFamily="34" charset="0"/>
              </a:defRPr>
            </a:lvl8pPr>
            <a:lvl9pPr marL="3914958" indent="-230292" eaLnBrk="0" fontAlgn="base" hangingPunct="0">
              <a:spcBef>
                <a:spcPct val="0"/>
              </a:spcBef>
              <a:spcAft>
                <a:spcPct val="0"/>
              </a:spcAft>
              <a:defRPr>
                <a:solidFill>
                  <a:schemeClr val="tx1"/>
                </a:solidFill>
                <a:latin typeface="Arial" panose="020B0604020202020204" pitchFamily="34" charset="0"/>
              </a:defRPr>
            </a:lvl9pPr>
          </a:lstStyle>
          <a:p>
            <a:fld id="{9139CA5D-8DFB-48A9-B0C7-908B3D84F01B}" type="slidenum">
              <a:rPr lang="en-GB" altLang="en-US" smtClean="0"/>
              <a:pPr/>
              <a:t>19</a:t>
            </a:fld>
            <a:endParaRPr lang="en-GB" altLang="en-US" dirty="0"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936783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8448" indent="-287865">
              <a:defRPr>
                <a:solidFill>
                  <a:schemeClr val="tx1"/>
                </a:solidFill>
                <a:latin typeface="Arial" panose="020B0604020202020204" pitchFamily="34" charset="0"/>
              </a:defRPr>
            </a:lvl2pPr>
            <a:lvl3pPr marL="1151458" indent="-230292">
              <a:defRPr>
                <a:solidFill>
                  <a:schemeClr val="tx1"/>
                </a:solidFill>
                <a:latin typeface="Arial" panose="020B0604020202020204" pitchFamily="34" charset="0"/>
              </a:defRPr>
            </a:lvl3pPr>
            <a:lvl4pPr marL="1612041" indent="-230292">
              <a:defRPr>
                <a:solidFill>
                  <a:schemeClr val="tx1"/>
                </a:solidFill>
                <a:latin typeface="Arial" panose="020B0604020202020204" pitchFamily="34" charset="0"/>
              </a:defRPr>
            </a:lvl4pPr>
            <a:lvl5pPr marL="2072625" indent="-230292">
              <a:defRPr>
                <a:solidFill>
                  <a:schemeClr val="tx1"/>
                </a:solidFill>
                <a:latin typeface="Arial" panose="020B0604020202020204" pitchFamily="34" charset="0"/>
              </a:defRPr>
            </a:lvl5pPr>
            <a:lvl6pPr marL="2533208" indent="-230292" eaLnBrk="0" fontAlgn="base" hangingPunct="0">
              <a:spcBef>
                <a:spcPct val="0"/>
              </a:spcBef>
              <a:spcAft>
                <a:spcPct val="0"/>
              </a:spcAft>
              <a:defRPr>
                <a:solidFill>
                  <a:schemeClr val="tx1"/>
                </a:solidFill>
                <a:latin typeface="Arial" panose="020B0604020202020204" pitchFamily="34" charset="0"/>
              </a:defRPr>
            </a:lvl6pPr>
            <a:lvl7pPr marL="2993791" indent="-230292" eaLnBrk="0" fontAlgn="base" hangingPunct="0">
              <a:spcBef>
                <a:spcPct val="0"/>
              </a:spcBef>
              <a:spcAft>
                <a:spcPct val="0"/>
              </a:spcAft>
              <a:defRPr>
                <a:solidFill>
                  <a:schemeClr val="tx1"/>
                </a:solidFill>
                <a:latin typeface="Arial" panose="020B0604020202020204" pitchFamily="34" charset="0"/>
              </a:defRPr>
            </a:lvl7pPr>
            <a:lvl8pPr marL="3454375" indent="-230292" eaLnBrk="0" fontAlgn="base" hangingPunct="0">
              <a:spcBef>
                <a:spcPct val="0"/>
              </a:spcBef>
              <a:spcAft>
                <a:spcPct val="0"/>
              </a:spcAft>
              <a:defRPr>
                <a:solidFill>
                  <a:schemeClr val="tx1"/>
                </a:solidFill>
                <a:latin typeface="Arial" panose="020B0604020202020204" pitchFamily="34" charset="0"/>
              </a:defRPr>
            </a:lvl8pPr>
            <a:lvl9pPr marL="3914958" indent="-230292" eaLnBrk="0" fontAlgn="base" hangingPunct="0">
              <a:spcBef>
                <a:spcPct val="0"/>
              </a:spcBef>
              <a:spcAft>
                <a:spcPct val="0"/>
              </a:spcAft>
              <a:defRPr>
                <a:solidFill>
                  <a:schemeClr val="tx1"/>
                </a:solidFill>
                <a:latin typeface="Arial" panose="020B0604020202020204" pitchFamily="34" charset="0"/>
              </a:defRPr>
            </a:lvl9pPr>
          </a:lstStyle>
          <a:p>
            <a:fld id="{69FE1DEC-EB39-4EB1-AD90-9571FD93F4EB}" type="slidenum">
              <a:rPr lang="en-GB" altLang="en-US" smtClean="0"/>
              <a:pPr/>
              <a:t>21</a:t>
            </a:fld>
            <a:endParaRPr lang="en-GB" altLang="en-US" dirty="0"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8441712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8448" indent="-287865">
              <a:defRPr>
                <a:solidFill>
                  <a:schemeClr val="tx1"/>
                </a:solidFill>
                <a:latin typeface="Arial" panose="020B0604020202020204" pitchFamily="34" charset="0"/>
              </a:defRPr>
            </a:lvl2pPr>
            <a:lvl3pPr marL="1151458" indent="-230292">
              <a:defRPr>
                <a:solidFill>
                  <a:schemeClr val="tx1"/>
                </a:solidFill>
                <a:latin typeface="Arial" panose="020B0604020202020204" pitchFamily="34" charset="0"/>
              </a:defRPr>
            </a:lvl3pPr>
            <a:lvl4pPr marL="1612041" indent="-230292">
              <a:defRPr>
                <a:solidFill>
                  <a:schemeClr val="tx1"/>
                </a:solidFill>
                <a:latin typeface="Arial" panose="020B0604020202020204" pitchFamily="34" charset="0"/>
              </a:defRPr>
            </a:lvl4pPr>
            <a:lvl5pPr marL="2072625" indent="-230292">
              <a:defRPr>
                <a:solidFill>
                  <a:schemeClr val="tx1"/>
                </a:solidFill>
                <a:latin typeface="Arial" panose="020B0604020202020204" pitchFamily="34" charset="0"/>
              </a:defRPr>
            </a:lvl5pPr>
            <a:lvl6pPr marL="2533208" indent="-230292" eaLnBrk="0" fontAlgn="base" hangingPunct="0">
              <a:spcBef>
                <a:spcPct val="0"/>
              </a:spcBef>
              <a:spcAft>
                <a:spcPct val="0"/>
              </a:spcAft>
              <a:defRPr>
                <a:solidFill>
                  <a:schemeClr val="tx1"/>
                </a:solidFill>
                <a:latin typeface="Arial" panose="020B0604020202020204" pitchFamily="34" charset="0"/>
              </a:defRPr>
            </a:lvl6pPr>
            <a:lvl7pPr marL="2993791" indent="-230292" eaLnBrk="0" fontAlgn="base" hangingPunct="0">
              <a:spcBef>
                <a:spcPct val="0"/>
              </a:spcBef>
              <a:spcAft>
                <a:spcPct val="0"/>
              </a:spcAft>
              <a:defRPr>
                <a:solidFill>
                  <a:schemeClr val="tx1"/>
                </a:solidFill>
                <a:latin typeface="Arial" panose="020B0604020202020204" pitchFamily="34" charset="0"/>
              </a:defRPr>
            </a:lvl7pPr>
            <a:lvl8pPr marL="3454375" indent="-230292" eaLnBrk="0" fontAlgn="base" hangingPunct="0">
              <a:spcBef>
                <a:spcPct val="0"/>
              </a:spcBef>
              <a:spcAft>
                <a:spcPct val="0"/>
              </a:spcAft>
              <a:defRPr>
                <a:solidFill>
                  <a:schemeClr val="tx1"/>
                </a:solidFill>
                <a:latin typeface="Arial" panose="020B0604020202020204" pitchFamily="34" charset="0"/>
              </a:defRPr>
            </a:lvl8pPr>
            <a:lvl9pPr marL="3914958" indent="-230292" eaLnBrk="0" fontAlgn="base" hangingPunct="0">
              <a:spcBef>
                <a:spcPct val="0"/>
              </a:spcBef>
              <a:spcAft>
                <a:spcPct val="0"/>
              </a:spcAft>
              <a:defRPr>
                <a:solidFill>
                  <a:schemeClr val="tx1"/>
                </a:solidFill>
                <a:latin typeface="Arial" panose="020B0604020202020204" pitchFamily="34" charset="0"/>
              </a:defRPr>
            </a:lvl9pPr>
          </a:lstStyle>
          <a:p>
            <a:fld id="{5938C7BA-4859-4865-B51F-36651E0901C5}" type="slidenum">
              <a:rPr lang="en-GB" altLang="en-US" smtClean="0"/>
              <a:pPr/>
              <a:t>22</a:t>
            </a:fld>
            <a:endParaRPr lang="en-GB" alt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869302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8448" indent="-287865">
              <a:defRPr>
                <a:solidFill>
                  <a:schemeClr val="tx1"/>
                </a:solidFill>
                <a:latin typeface="Arial" panose="020B0604020202020204" pitchFamily="34" charset="0"/>
              </a:defRPr>
            </a:lvl2pPr>
            <a:lvl3pPr marL="1151458" indent="-230292">
              <a:defRPr>
                <a:solidFill>
                  <a:schemeClr val="tx1"/>
                </a:solidFill>
                <a:latin typeface="Arial" panose="020B0604020202020204" pitchFamily="34" charset="0"/>
              </a:defRPr>
            </a:lvl3pPr>
            <a:lvl4pPr marL="1612041" indent="-230292">
              <a:defRPr>
                <a:solidFill>
                  <a:schemeClr val="tx1"/>
                </a:solidFill>
                <a:latin typeface="Arial" panose="020B0604020202020204" pitchFamily="34" charset="0"/>
              </a:defRPr>
            </a:lvl4pPr>
            <a:lvl5pPr marL="2072625" indent="-230292">
              <a:defRPr>
                <a:solidFill>
                  <a:schemeClr val="tx1"/>
                </a:solidFill>
                <a:latin typeface="Arial" panose="020B0604020202020204" pitchFamily="34" charset="0"/>
              </a:defRPr>
            </a:lvl5pPr>
            <a:lvl6pPr marL="2533208" indent="-230292" eaLnBrk="0" fontAlgn="base" hangingPunct="0">
              <a:spcBef>
                <a:spcPct val="0"/>
              </a:spcBef>
              <a:spcAft>
                <a:spcPct val="0"/>
              </a:spcAft>
              <a:defRPr>
                <a:solidFill>
                  <a:schemeClr val="tx1"/>
                </a:solidFill>
                <a:latin typeface="Arial" panose="020B0604020202020204" pitchFamily="34" charset="0"/>
              </a:defRPr>
            </a:lvl6pPr>
            <a:lvl7pPr marL="2993791" indent="-230292" eaLnBrk="0" fontAlgn="base" hangingPunct="0">
              <a:spcBef>
                <a:spcPct val="0"/>
              </a:spcBef>
              <a:spcAft>
                <a:spcPct val="0"/>
              </a:spcAft>
              <a:defRPr>
                <a:solidFill>
                  <a:schemeClr val="tx1"/>
                </a:solidFill>
                <a:latin typeface="Arial" panose="020B0604020202020204" pitchFamily="34" charset="0"/>
              </a:defRPr>
            </a:lvl7pPr>
            <a:lvl8pPr marL="3454375" indent="-230292" eaLnBrk="0" fontAlgn="base" hangingPunct="0">
              <a:spcBef>
                <a:spcPct val="0"/>
              </a:spcBef>
              <a:spcAft>
                <a:spcPct val="0"/>
              </a:spcAft>
              <a:defRPr>
                <a:solidFill>
                  <a:schemeClr val="tx1"/>
                </a:solidFill>
                <a:latin typeface="Arial" panose="020B0604020202020204" pitchFamily="34" charset="0"/>
              </a:defRPr>
            </a:lvl8pPr>
            <a:lvl9pPr marL="3914958" indent="-230292" eaLnBrk="0" fontAlgn="base" hangingPunct="0">
              <a:spcBef>
                <a:spcPct val="0"/>
              </a:spcBef>
              <a:spcAft>
                <a:spcPct val="0"/>
              </a:spcAft>
              <a:defRPr>
                <a:solidFill>
                  <a:schemeClr val="tx1"/>
                </a:solidFill>
                <a:latin typeface="Arial" panose="020B0604020202020204" pitchFamily="34" charset="0"/>
              </a:defRPr>
            </a:lvl9pPr>
          </a:lstStyle>
          <a:p>
            <a:fld id="{68D52490-EC47-415E-ADA3-E711DEAA05CF}" type="slidenum">
              <a:rPr lang="en-GB" altLang="en-US" smtClean="0"/>
              <a:pPr/>
              <a:t>23</a:t>
            </a:fld>
            <a:endParaRPr lang="en-GB" altLang="en-US" dirty="0"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252493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grpSp>
          <p:nvGrpSpPr>
            <p:cNvPr id="5" name="Group 3"/>
            <p:cNvGrpSpPr>
              <a:grpSpLocks/>
            </p:cNvGrpSpPr>
            <p:nvPr/>
          </p:nvGrpSpPr>
          <p:grpSpPr bwMode="auto">
            <a:xfrm>
              <a:off x="0" y="0"/>
              <a:ext cx="5760" cy="4320"/>
              <a:chOff x="0" y="0"/>
              <a:chExt cx="5760" cy="4320"/>
            </a:xfrm>
          </p:grpSpPr>
          <p:sp>
            <p:nvSpPr>
              <p:cNvPr id="15" name="Rectangle 4"/>
              <p:cNvSpPr>
                <a:spLocks noChangeArrowheads="1"/>
              </p:cNvSpPr>
              <p:nvPr/>
            </p:nvSpPr>
            <p:spPr bwMode="ltGray">
              <a:xfrm>
                <a:off x="2112" y="0"/>
                <a:ext cx="3648" cy="96"/>
              </a:xfrm>
              <a:prstGeom prst="rect">
                <a:avLst/>
              </a:prstGeom>
              <a:solidFill>
                <a:schemeClr val="folHlink"/>
              </a:solidFill>
              <a:ln w="9525">
                <a:noFill/>
                <a:miter lim="800000"/>
                <a:headEnd/>
                <a:tailEnd/>
              </a:ln>
              <a:effectLst/>
            </p:spPr>
            <p:txBody>
              <a:bodyPr wrap="none" anchor="ctr"/>
              <a:lstStyle/>
              <a:p>
                <a:pPr>
                  <a:defRPr/>
                </a:pPr>
                <a:endParaRPr lang="en-GB" dirty="0"/>
              </a:p>
            </p:txBody>
          </p:sp>
          <p:grpSp>
            <p:nvGrpSpPr>
              <p:cNvPr id="16" name="Group 5"/>
              <p:cNvGrpSpPr>
                <a:grpSpLocks/>
              </p:cNvGrpSpPr>
              <p:nvPr userDrawn="1"/>
            </p:nvGrpSpPr>
            <p:grpSpPr bwMode="auto">
              <a:xfrm>
                <a:off x="0" y="0"/>
                <a:ext cx="5760" cy="4320"/>
                <a:chOff x="0" y="0"/>
                <a:chExt cx="5760" cy="4320"/>
              </a:xfrm>
            </p:grpSpPr>
            <p:sp>
              <p:nvSpPr>
                <p:cNvPr id="18" name="Line 6"/>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19" name="Line 7"/>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20" name="Line 8"/>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21" name="Line 9"/>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22" name="Line 10"/>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23" name="Line 11"/>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24" name="Line 12"/>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25" name="Line 13"/>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26" name="Line 14"/>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27" name="Line 15"/>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28" name="Line 16"/>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29" name="Line 17"/>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30" name="Line 18"/>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31" name="Line 19"/>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32" name="Line 20"/>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33" name="Line 21"/>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34" name="Line 22"/>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35" name="Line 23"/>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36" name="Line 24"/>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37" name="Line 25"/>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38" name="Line 26"/>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39" name="Line 27"/>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40"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41"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42"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43"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44"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45"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46"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47"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48"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49"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50"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51"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52"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53"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54"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55"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56"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57"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58"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59"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60"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61"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62"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63"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64"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65"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66"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67"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68"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grpSp>
          <p:sp>
            <p:nvSpPr>
              <p:cNvPr id="17" name="Line 57"/>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pPr>
                  <a:defRPr/>
                </a:pPr>
                <a:endParaRPr lang="en-GB" dirty="0"/>
              </a:p>
            </p:txBody>
          </p:sp>
        </p:grpSp>
        <p:grpSp>
          <p:nvGrpSpPr>
            <p:cNvPr id="6" name="Group 58"/>
            <p:cNvGrpSpPr>
              <a:grpSpLocks/>
            </p:cNvGrpSpPr>
            <p:nvPr userDrawn="1"/>
          </p:nvGrpSpPr>
          <p:grpSpPr bwMode="auto">
            <a:xfrm>
              <a:off x="3" y="559"/>
              <a:ext cx="4192" cy="1796"/>
              <a:chOff x="3" y="559"/>
              <a:chExt cx="4192" cy="1796"/>
            </a:xfrm>
          </p:grpSpPr>
          <p:sp>
            <p:nvSpPr>
              <p:cNvPr id="11" name="Line 59"/>
              <p:cNvSpPr>
                <a:spLocks noChangeShapeType="1"/>
              </p:cNvSpPr>
              <p:nvPr/>
            </p:nvSpPr>
            <p:spPr bwMode="ltGray">
              <a:xfrm>
                <a:off x="506" y="559"/>
                <a:ext cx="0" cy="1796"/>
              </a:xfrm>
              <a:prstGeom prst="line">
                <a:avLst/>
              </a:prstGeom>
              <a:noFill/>
              <a:ln w="9525">
                <a:solidFill>
                  <a:schemeClr val="hlink"/>
                </a:solidFill>
                <a:round/>
                <a:headEnd/>
                <a:tailEnd/>
              </a:ln>
              <a:effectLst/>
            </p:spPr>
            <p:txBody>
              <a:bodyPr wrap="none" anchor="ctr"/>
              <a:lstStyle/>
              <a:p>
                <a:pPr>
                  <a:defRPr/>
                </a:pPr>
                <a:endParaRPr lang="en-GB" dirty="0"/>
              </a:p>
            </p:txBody>
          </p:sp>
          <p:sp>
            <p:nvSpPr>
              <p:cNvPr id="12" name="Line 60"/>
              <p:cNvSpPr>
                <a:spLocks noChangeShapeType="1"/>
              </p:cNvSpPr>
              <p:nvPr/>
            </p:nvSpPr>
            <p:spPr bwMode="ltGray">
              <a:xfrm flipH="1" flipV="1">
                <a:off x="3" y="1924"/>
                <a:ext cx="3211" cy="1"/>
              </a:xfrm>
              <a:prstGeom prst="line">
                <a:avLst/>
              </a:prstGeom>
              <a:noFill/>
              <a:ln w="9525">
                <a:solidFill>
                  <a:schemeClr val="hlink"/>
                </a:solidFill>
                <a:round/>
                <a:headEnd/>
                <a:tailEnd/>
              </a:ln>
              <a:effectLst/>
            </p:spPr>
            <p:txBody>
              <a:bodyPr wrap="none" anchor="ctr"/>
              <a:lstStyle/>
              <a:p>
                <a:pPr>
                  <a:defRPr/>
                </a:pPr>
                <a:endParaRPr lang="en-GB" dirty="0"/>
              </a:p>
            </p:txBody>
          </p:sp>
          <p:sp>
            <p:nvSpPr>
              <p:cNvPr id="13" name="Line 61"/>
              <p:cNvSpPr>
                <a:spLocks noChangeShapeType="1"/>
              </p:cNvSpPr>
              <p:nvPr/>
            </p:nvSpPr>
            <p:spPr bwMode="ltGray">
              <a:xfrm flipH="1" flipV="1">
                <a:off x="384" y="938"/>
                <a:ext cx="3811" cy="1"/>
              </a:xfrm>
              <a:prstGeom prst="line">
                <a:avLst/>
              </a:prstGeom>
              <a:noFill/>
              <a:ln w="9525">
                <a:solidFill>
                  <a:schemeClr val="hlink"/>
                </a:solidFill>
                <a:round/>
                <a:headEnd/>
                <a:tailEnd/>
              </a:ln>
              <a:effectLst/>
            </p:spPr>
            <p:txBody>
              <a:bodyPr wrap="none" anchor="ctr"/>
              <a:lstStyle/>
              <a:p>
                <a:pPr>
                  <a:defRPr/>
                </a:pPr>
                <a:endParaRPr lang="en-GB" dirty="0"/>
              </a:p>
            </p:txBody>
          </p:sp>
          <p:sp>
            <p:nvSpPr>
              <p:cNvPr id="14" name="Arc 62"/>
              <p:cNvSpPr>
                <a:spLocks/>
              </p:cNvSpPr>
              <p:nvPr/>
            </p:nvSpPr>
            <p:spPr bwMode="ltGray">
              <a:xfrm rot="16200000" flipH="1">
                <a:off x="426" y="860"/>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defRPr/>
                </a:pPr>
                <a:endParaRPr lang="en-GB" dirty="0"/>
              </a:p>
            </p:txBody>
          </p:sp>
        </p:grpSp>
        <p:grpSp>
          <p:nvGrpSpPr>
            <p:cNvPr id="7" name="Group 63"/>
            <p:cNvGrpSpPr>
              <a:grpSpLocks/>
            </p:cNvGrpSpPr>
            <p:nvPr userDrawn="1"/>
          </p:nvGrpSpPr>
          <p:grpSpPr bwMode="auto">
            <a:xfrm>
              <a:off x="1480" y="1952"/>
              <a:ext cx="3808" cy="1812"/>
              <a:chOff x="1480" y="1952"/>
              <a:chExt cx="3808" cy="1812"/>
            </a:xfrm>
          </p:grpSpPr>
          <p:sp>
            <p:nvSpPr>
              <p:cNvPr id="8" name="Line 64"/>
              <p:cNvSpPr>
                <a:spLocks noChangeShapeType="1"/>
              </p:cNvSpPr>
              <p:nvPr/>
            </p:nvSpPr>
            <p:spPr bwMode="ltGray">
              <a:xfrm flipV="1">
                <a:off x="1480" y="3442"/>
                <a:ext cx="3808" cy="0"/>
              </a:xfrm>
              <a:prstGeom prst="line">
                <a:avLst/>
              </a:prstGeom>
              <a:noFill/>
              <a:ln w="9525">
                <a:solidFill>
                  <a:schemeClr val="hlink"/>
                </a:solidFill>
                <a:round/>
                <a:headEnd/>
                <a:tailEnd/>
              </a:ln>
              <a:effectLst/>
            </p:spPr>
            <p:txBody>
              <a:bodyPr wrap="none" anchor="ctr"/>
              <a:lstStyle/>
              <a:p>
                <a:pPr>
                  <a:defRPr/>
                </a:pPr>
                <a:endParaRPr lang="en-GB" dirty="0"/>
              </a:p>
            </p:txBody>
          </p:sp>
          <p:sp>
            <p:nvSpPr>
              <p:cNvPr id="9" name="Line 65"/>
              <p:cNvSpPr>
                <a:spLocks noChangeShapeType="1"/>
              </p:cNvSpPr>
              <p:nvPr/>
            </p:nvSpPr>
            <p:spPr bwMode="ltGray">
              <a:xfrm flipH="1">
                <a:off x="5172" y="1952"/>
                <a:ext cx="0" cy="1812"/>
              </a:xfrm>
              <a:prstGeom prst="line">
                <a:avLst/>
              </a:prstGeom>
              <a:noFill/>
              <a:ln w="9525">
                <a:solidFill>
                  <a:schemeClr val="hlink"/>
                </a:solidFill>
                <a:round/>
                <a:headEnd/>
                <a:tailEnd/>
              </a:ln>
              <a:effectLst/>
            </p:spPr>
            <p:txBody>
              <a:bodyPr wrap="none" anchor="ctr"/>
              <a:lstStyle/>
              <a:p>
                <a:pPr>
                  <a:defRPr/>
                </a:pPr>
                <a:endParaRPr lang="en-GB" dirty="0"/>
              </a:p>
            </p:txBody>
          </p:sp>
          <p:sp>
            <p:nvSpPr>
              <p:cNvPr id="10" name="Arc 66"/>
              <p:cNvSpPr>
                <a:spLocks/>
              </p:cNvSpPr>
              <p:nvPr/>
            </p:nvSpPr>
            <p:spPr bwMode="ltGray">
              <a:xfrm rot="5400000">
                <a:off x="5097" y="3347"/>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defRPr/>
                </a:pPr>
                <a:endParaRPr lang="en-GB" dirty="0"/>
              </a:p>
            </p:txBody>
          </p:sp>
        </p:grpSp>
      </p:grpSp>
      <p:sp>
        <p:nvSpPr>
          <p:cNvPr id="96323" name="Rectangle 67"/>
          <p:cNvSpPr>
            <a:spLocks noGrp="1" noChangeArrowheads="1"/>
          </p:cNvSpPr>
          <p:nvPr>
            <p:ph type="ctrTitle"/>
          </p:nvPr>
        </p:nvSpPr>
        <p:spPr>
          <a:xfrm>
            <a:off x="990600" y="1752600"/>
            <a:ext cx="7772400" cy="1143000"/>
          </a:xfrm>
        </p:spPr>
        <p:txBody>
          <a:bodyPr/>
          <a:lstStyle>
            <a:lvl1pPr>
              <a:defRPr/>
            </a:lvl1pPr>
          </a:lstStyle>
          <a:p>
            <a:r>
              <a:rPr lang="en-US"/>
              <a:t>Click to edit Master title style</a:t>
            </a:r>
          </a:p>
        </p:txBody>
      </p:sp>
      <p:sp>
        <p:nvSpPr>
          <p:cNvPr id="96324" name="Rectangle 68" descr="Rectangle: Click to edit Master text styles&#10;Second level&#10;Third level&#10;Fourth level&#10;Fifth level"/>
          <p:cNvSpPr>
            <a:spLocks noGrp="1" noChangeArrowheads="1"/>
          </p:cNvSpPr>
          <p:nvPr>
            <p:ph type="subTitle" idx="1"/>
          </p:nvPr>
        </p:nvSpPr>
        <p:spPr>
          <a:xfrm>
            <a:off x="990600" y="3309938"/>
            <a:ext cx="6400800" cy="1752600"/>
          </a:xfrm>
        </p:spPr>
        <p:txBody>
          <a:bodyPr/>
          <a:lstStyle>
            <a:lvl1pPr marL="0" indent="0">
              <a:buFont typeface="Wingdings" pitchFamily="2" charset="2"/>
              <a:buNone/>
              <a:defRPr/>
            </a:lvl1pPr>
          </a:lstStyle>
          <a:p>
            <a:r>
              <a:rPr lang="en-US"/>
              <a:t>Click to edit Master subtitle style</a:t>
            </a:r>
          </a:p>
        </p:txBody>
      </p:sp>
      <p:sp>
        <p:nvSpPr>
          <p:cNvPr id="69" name="Rectangle 69"/>
          <p:cNvSpPr>
            <a:spLocks noGrp="1" noChangeArrowheads="1"/>
          </p:cNvSpPr>
          <p:nvPr>
            <p:ph type="dt" sz="quarter" idx="10"/>
          </p:nvPr>
        </p:nvSpPr>
        <p:spPr/>
        <p:txBody>
          <a:bodyPr/>
          <a:lstStyle>
            <a:lvl1pPr>
              <a:defRPr/>
            </a:lvl1pPr>
          </a:lstStyle>
          <a:p>
            <a:pPr>
              <a:defRPr/>
            </a:pPr>
            <a:endParaRPr lang="en-US" dirty="0"/>
          </a:p>
        </p:txBody>
      </p:sp>
      <p:sp>
        <p:nvSpPr>
          <p:cNvPr id="70" name="Rectangle 70"/>
          <p:cNvSpPr>
            <a:spLocks noGrp="1" noChangeArrowheads="1"/>
          </p:cNvSpPr>
          <p:nvPr>
            <p:ph type="ftr" sz="quarter" idx="11"/>
          </p:nvPr>
        </p:nvSpPr>
        <p:spPr/>
        <p:txBody>
          <a:bodyPr/>
          <a:lstStyle>
            <a:lvl1pPr>
              <a:defRPr/>
            </a:lvl1pPr>
          </a:lstStyle>
          <a:p>
            <a:pPr>
              <a:defRPr/>
            </a:pPr>
            <a:endParaRPr lang="en-US" dirty="0"/>
          </a:p>
        </p:txBody>
      </p:sp>
      <p:sp>
        <p:nvSpPr>
          <p:cNvPr id="71" name="Rectangle 71"/>
          <p:cNvSpPr>
            <a:spLocks noGrp="1" noChangeArrowheads="1"/>
          </p:cNvSpPr>
          <p:nvPr>
            <p:ph type="sldNum" sz="quarter" idx="12"/>
          </p:nvPr>
        </p:nvSpPr>
        <p:spPr/>
        <p:txBody>
          <a:bodyPr/>
          <a:lstStyle>
            <a:lvl1pPr>
              <a:defRPr/>
            </a:lvl1pPr>
          </a:lstStyle>
          <a:p>
            <a:pPr>
              <a:defRPr/>
            </a:pPr>
            <a:fld id="{AF920865-C1E9-4E2F-9CC4-5D00E15ACB83}"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5"/>
          <p:cNvSpPr>
            <a:spLocks noGrp="1" noChangeArrowheads="1"/>
          </p:cNvSpPr>
          <p:nvPr>
            <p:ph type="dt" sz="half" idx="10"/>
          </p:nvPr>
        </p:nvSpPr>
        <p:spPr>
          <a:ln/>
        </p:spPr>
        <p:txBody>
          <a:bodyPr/>
          <a:lstStyle>
            <a:lvl1pPr>
              <a:defRPr/>
            </a:lvl1pPr>
          </a:lstStyle>
          <a:p>
            <a:pPr>
              <a:defRPr/>
            </a:pPr>
            <a:endParaRPr lang="en-US" dirty="0"/>
          </a:p>
        </p:txBody>
      </p:sp>
      <p:sp>
        <p:nvSpPr>
          <p:cNvPr id="5" name="Rectangle 66"/>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7"/>
          <p:cNvSpPr>
            <a:spLocks noGrp="1" noChangeArrowheads="1"/>
          </p:cNvSpPr>
          <p:nvPr>
            <p:ph type="sldNum" sz="quarter" idx="12"/>
          </p:nvPr>
        </p:nvSpPr>
        <p:spPr>
          <a:ln/>
        </p:spPr>
        <p:txBody>
          <a:bodyPr/>
          <a:lstStyle>
            <a:lvl1pPr>
              <a:defRPr/>
            </a:lvl1pPr>
          </a:lstStyle>
          <a:p>
            <a:pPr>
              <a:defRPr/>
            </a:pPr>
            <a:fld id="{CD1BE333-0211-4604-9C89-4A4AF6992EF8}"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04800"/>
            <a:ext cx="2000250" cy="57150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304800"/>
            <a:ext cx="584835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5"/>
          <p:cNvSpPr>
            <a:spLocks noGrp="1" noChangeArrowheads="1"/>
          </p:cNvSpPr>
          <p:nvPr>
            <p:ph type="dt" sz="half" idx="10"/>
          </p:nvPr>
        </p:nvSpPr>
        <p:spPr>
          <a:ln/>
        </p:spPr>
        <p:txBody>
          <a:bodyPr/>
          <a:lstStyle>
            <a:lvl1pPr>
              <a:defRPr/>
            </a:lvl1pPr>
          </a:lstStyle>
          <a:p>
            <a:pPr>
              <a:defRPr/>
            </a:pPr>
            <a:endParaRPr lang="en-US" dirty="0"/>
          </a:p>
        </p:txBody>
      </p:sp>
      <p:sp>
        <p:nvSpPr>
          <p:cNvPr id="5" name="Rectangle 66"/>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7"/>
          <p:cNvSpPr>
            <a:spLocks noGrp="1" noChangeArrowheads="1"/>
          </p:cNvSpPr>
          <p:nvPr>
            <p:ph type="sldNum" sz="quarter" idx="12"/>
          </p:nvPr>
        </p:nvSpPr>
        <p:spPr>
          <a:ln/>
        </p:spPr>
        <p:txBody>
          <a:bodyPr/>
          <a:lstStyle>
            <a:lvl1pPr>
              <a:defRPr/>
            </a:lvl1pPr>
          </a:lstStyle>
          <a:p>
            <a:pPr>
              <a:defRPr/>
            </a:pPr>
            <a:fld id="{ABEADA07-7F35-4777-A402-0BA963B1924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8382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lipArt Placeholder 3"/>
          <p:cNvSpPr>
            <a:spLocks noGrp="1"/>
          </p:cNvSpPr>
          <p:nvPr>
            <p:ph type="clipArt" sz="half" idx="2"/>
          </p:nvPr>
        </p:nvSpPr>
        <p:spPr>
          <a:xfrm>
            <a:off x="4800600" y="1905000"/>
            <a:ext cx="3810000" cy="4114800"/>
          </a:xfrm>
        </p:spPr>
        <p:txBody>
          <a:bodyPr/>
          <a:lstStyle/>
          <a:p>
            <a:pPr lvl="0"/>
            <a:endParaRPr lang="en-GB" noProof="0" dirty="0" smtClean="0"/>
          </a:p>
        </p:txBody>
      </p:sp>
      <p:sp>
        <p:nvSpPr>
          <p:cNvPr id="5" name="Rectangle 65"/>
          <p:cNvSpPr>
            <a:spLocks noGrp="1" noChangeArrowheads="1"/>
          </p:cNvSpPr>
          <p:nvPr>
            <p:ph type="dt" sz="half" idx="10"/>
          </p:nvPr>
        </p:nvSpPr>
        <p:spPr>
          <a:ln/>
        </p:spPr>
        <p:txBody>
          <a:bodyPr/>
          <a:lstStyle>
            <a:lvl1pPr>
              <a:defRPr/>
            </a:lvl1pPr>
          </a:lstStyle>
          <a:p>
            <a:pPr>
              <a:defRPr/>
            </a:pPr>
            <a:endParaRPr lang="en-US" dirty="0"/>
          </a:p>
        </p:txBody>
      </p:sp>
      <p:sp>
        <p:nvSpPr>
          <p:cNvPr id="6" name="Rectangle 66"/>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7"/>
          <p:cNvSpPr>
            <a:spLocks noGrp="1" noChangeArrowheads="1"/>
          </p:cNvSpPr>
          <p:nvPr>
            <p:ph type="sldNum" sz="quarter" idx="12"/>
          </p:nvPr>
        </p:nvSpPr>
        <p:spPr>
          <a:ln/>
        </p:spPr>
        <p:txBody>
          <a:bodyPr/>
          <a:lstStyle>
            <a:lvl1pPr>
              <a:defRPr/>
            </a:lvl1pPr>
          </a:lstStyle>
          <a:p>
            <a:pPr>
              <a:defRPr/>
            </a:pPr>
            <a:fld id="{A4A40C0C-8F79-42AD-9A4D-32372999CE1E}"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5"/>
          <p:cNvSpPr>
            <a:spLocks noGrp="1" noChangeArrowheads="1"/>
          </p:cNvSpPr>
          <p:nvPr>
            <p:ph type="dt" sz="half" idx="10"/>
          </p:nvPr>
        </p:nvSpPr>
        <p:spPr>
          <a:ln/>
        </p:spPr>
        <p:txBody>
          <a:bodyPr/>
          <a:lstStyle>
            <a:lvl1pPr>
              <a:defRPr/>
            </a:lvl1pPr>
          </a:lstStyle>
          <a:p>
            <a:pPr>
              <a:defRPr/>
            </a:pPr>
            <a:endParaRPr lang="en-US" dirty="0"/>
          </a:p>
        </p:txBody>
      </p:sp>
      <p:sp>
        <p:nvSpPr>
          <p:cNvPr id="5" name="Rectangle 66"/>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7"/>
          <p:cNvSpPr>
            <a:spLocks noGrp="1" noChangeArrowheads="1"/>
          </p:cNvSpPr>
          <p:nvPr>
            <p:ph type="sldNum" sz="quarter" idx="12"/>
          </p:nvPr>
        </p:nvSpPr>
        <p:spPr>
          <a:ln/>
        </p:spPr>
        <p:txBody>
          <a:bodyPr/>
          <a:lstStyle>
            <a:lvl1pPr>
              <a:defRPr/>
            </a:lvl1pPr>
          </a:lstStyle>
          <a:p>
            <a:pPr>
              <a:defRPr/>
            </a:pPr>
            <a:fld id="{E8A8983F-CEB6-4A6A-856D-2A89CC68A08D}"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5"/>
          <p:cNvSpPr>
            <a:spLocks noGrp="1" noChangeArrowheads="1"/>
          </p:cNvSpPr>
          <p:nvPr>
            <p:ph type="dt" sz="half" idx="10"/>
          </p:nvPr>
        </p:nvSpPr>
        <p:spPr>
          <a:ln/>
        </p:spPr>
        <p:txBody>
          <a:bodyPr/>
          <a:lstStyle>
            <a:lvl1pPr>
              <a:defRPr/>
            </a:lvl1pPr>
          </a:lstStyle>
          <a:p>
            <a:pPr>
              <a:defRPr/>
            </a:pPr>
            <a:endParaRPr lang="en-US" dirty="0"/>
          </a:p>
        </p:txBody>
      </p:sp>
      <p:sp>
        <p:nvSpPr>
          <p:cNvPr id="5" name="Rectangle 66"/>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7"/>
          <p:cNvSpPr>
            <a:spLocks noGrp="1" noChangeArrowheads="1"/>
          </p:cNvSpPr>
          <p:nvPr>
            <p:ph type="sldNum" sz="quarter" idx="12"/>
          </p:nvPr>
        </p:nvSpPr>
        <p:spPr>
          <a:ln/>
        </p:spPr>
        <p:txBody>
          <a:bodyPr/>
          <a:lstStyle>
            <a:lvl1pPr>
              <a:defRPr/>
            </a:lvl1pPr>
          </a:lstStyle>
          <a:p>
            <a:pPr>
              <a:defRPr/>
            </a:pPr>
            <a:fld id="{5D4B8117-ED67-49B6-A39B-25A05E4D797E}"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8006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5"/>
          <p:cNvSpPr>
            <a:spLocks noGrp="1" noChangeArrowheads="1"/>
          </p:cNvSpPr>
          <p:nvPr>
            <p:ph type="dt" sz="half" idx="10"/>
          </p:nvPr>
        </p:nvSpPr>
        <p:spPr>
          <a:ln/>
        </p:spPr>
        <p:txBody>
          <a:bodyPr/>
          <a:lstStyle>
            <a:lvl1pPr>
              <a:defRPr/>
            </a:lvl1pPr>
          </a:lstStyle>
          <a:p>
            <a:pPr>
              <a:defRPr/>
            </a:pPr>
            <a:endParaRPr lang="en-US" dirty="0"/>
          </a:p>
        </p:txBody>
      </p:sp>
      <p:sp>
        <p:nvSpPr>
          <p:cNvPr id="6" name="Rectangle 66"/>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7"/>
          <p:cNvSpPr>
            <a:spLocks noGrp="1" noChangeArrowheads="1"/>
          </p:cNvSpPr>
          <p:nvPr>
            <p:ph type="sldNum" sz="quarter" idx="12"/>
          </p:nvPr>
        </p:nvSpPr>
        <p:spPr>
          <a:ln/>
        </p:spPr>
        <p:txBody>
          <a:bodyPr/>
          <a:lstStyle>
            <a:lvl1pPr>
              <a:defRPr/>
            </a:lvl1pPr>
          </a:lstStyle>
          <a:p>
            <a:pPr>
              <a:defRPr/>
            </a:pPr>
            <a:fld id="{DE59272D-2A6D-449B-8696-4BC85758266C}"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5"/>
          <p:cNvSpPr>
            <a:spLocks noGrp="1" noChangeArrowheads="1"/>
          </p:cNvSpPr>
          <p:nvPr>
            <p:ph type="dt" sz="half" idx="10"/>
          </p:nvPr>
        </p:nvSpPr>
        <p:spPr>
          <a:ln/>
        </p:spPr>
        <p:txBody>
          <a:bodyPr/>
          <a:lstStyle>
            <a:lvl1pPr>
              <a:defRPr/>
            </a:lvl1pPr>
          </a:lstStyle>
          <a:p>
            <a:pPr>
              <a:defRPr/>
            </a:pPr>
            <a:endParaRPr lang="en-US" dirty="0"/>
          </a:p>
        </p:txBody>
      </p:sp>
      <p:sp>
        <p:nvSpPr>
          <p:cNvPr id="8" name="Rectangle 66"/>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7"/>
          <p:cNvSpPr>
            <a:spLocks noGrp="1" noChangeArrowheads="1"/>
          </p:cNvSpPr>
          <p:nvPr>
            <p:ph type="sldNum" sz="quarter" idx="12"/>
          </p:nvPr>
        </p:nvSpPr>
        <p:spPr>
          <a:ln/>
        </p:spPr>
        <p:txBody>
          <a:bodyPr/>
          <a:lstStyle>
            <a:lvl1pPr>
              <a:defRPr/>
            </a:lvl1pPr>
          </a:lstStyle>
          <a:p>
            <a:pPr>
              <a:defRPr/>
            </a:pPr>
            <a:fld id="{2A0A60E7-9F9E-4912-9812-314EAECB36C1}"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5"/>
          <p:cNvSpPr>
            <a:spLocks noGrp="1" noChangeArrowheads="1"/>
          </p:cNvSpPr>
          <p:nvPr>
            <p:ph type="dt" sz="half" idx="10"/>
          </p:nvPr>
        </p:nvSpPr>
        <p:spPr>
          <a:ln/>
        </p:spPr>
        <p:txBody>
          <a:bodyPr/>
          <a:lstStyle>
            <a:lvl1pPr>
              <a:defRPr/>
            </a:lvl1pPr>
          </a:lstStyle>
          <a:p>
            <a:pPr>
              <a:defRPr/>
            </a:pPr>
            <a:endParaRPr lang="en-US" dirty="0"/>
          </a:p>
        </p:txBody>
      </p:sp>
      <p:sp>
        <p:nvSpPr>
          <p:cNvPr id="4" name="Rectangle 66"/>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7"/>
          <p:cNvSpPr>
            <a:spLocks noGrp="1" noChangeArrowheads="1"/>
          </p:cNvSpPr>
          <p:nvPr>
            <p:ph type="sldNum" sz="quarter" idx="12"/>
          </p:nvPr>
        </p:nvSpPr>
        <p:spPr>
          <a:ln/>
        </p:spPr>
        <p:txBody>
          <a:bodyPr/>
          <a:lstStyle>
            <a:lvl1pPr>
              <a:defRPr/>
            </a:lvl1pPr>
          </a:lstStyle>
          <a:p>
            <a:pPr>
              <a:defRPr/>
            </a:pPr>
            <a:fld id="{6ACE87D8-5209-49F9-982E-27F0DDE536D6}"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65"/>
          <p:cNvSpPr>
            <a:spLocks noGrp="1" noChangeArrowheads="1"/>
          </p:cNvSpPr>
          <p:nvPr>
            <p:ph type="dt" sz="half" idx="10"/>
          </p:nvPr>
        </p:nvSpPr>
        <p:spPr>
          <a:ln/>
        </p:spPr>
        <p:txBody>
          <a:bodyPr/>
          <a:lstStyle>
            <a:lvl1pPr>
              <a:defRPr/>
            </a:lvl1pPr>
          </a:lstStyle>
          <a:p>
            <a:pPr>
              <a:defRPr/>
            </a:pPr>
            <a:endParaRPr lang="en-US" dirty="0"/>
          </a:p>
        </p:txBody>
      </p:sp>
      <p:sp>
        <p:nvSpPr>
          <p:cNvPr id="3" name="Rectangle 66"/>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7"/>
          <p:cNvSpPr>
            <a:spLocks noGrp="1" noChangeArrowheads="1"/>
          </p:cNvSpPr>
          <p:nvPr>
            <p:ph type="sldNum" sz="quarter" idx="12"/>
          </p:nvPr>
        </p:nvSpPr>
        <p:spPr>
          <a:ln/>
        </p:spPr>
        <p:txBody>
          <a:bodyPr/>
          <a:lstStyle>
            <a:lvl1pPr>
              <a:defRPr/>
            </a:lvl1pPr>
          </a:lstStyle>
          <a:p>
            <a:pPr>
              <a:defRPr/>
            </a:pPr>
            <a:fld id="{BE8A3189-C54A-4E0B-A57C-48C184B6A73B}"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5"/>
          <p:cNvSpPr>
            <a:spLocks noGrp="1" noChangeArrowheads="1"/>
          </p:cNvSpPr>
          <p:nvPr>
            <p:ph type="dt" sz="half" idx="10"/>
          </p:nvPr>
        </p:nvSpPr>
        <p:spPr>
          <a:ln/>
        </p:spPr>
        <p:txBody>
          <a:bodyPr/>
          <a:lstStyle>
            <a:lvl1pPr>
              <a:defRPr/>
            </a:lvl1pPr>
          </a:lstStyle>
          <a:p>
            <a:pPr>
              <a:defRPr/>
            </a:pPr>
            <a:endParaRPr lang="en-US" dirty="0"/>
          </a:p>
        </p:txBody>
      </p:sp>
      <p:sp>
        <p:nvSpPr>
          <p:cNvPr id="6" name="Rectangle 66"/>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7"/>
          <p:cNvSpPr>
            <a:spLocks noGrp="1" noChangeArrowheads="1"/>
          </p:cNvSpPr>
          <p:nvPr>
            <p:ph type="sldNum" sz="quarter" idx="12"/>
          </p:nvPr>
        </p:nvSpPr>
        <p:spPr>
          <a:ln/>
        </p:spPr>
        <p:txBody>
          <a:bodyPr/>
          <a:lstStyle>
            <a:lvl1pPr>
              <a:defRPr/>
            </a:lvl1pPr>
          </a:lstStyle>
          <a:p>
            <a:pPr>
              <a:defRPr/>
            </a:pPr>
            <a:fld id="{C7ABB5F5-2127-432C-9D2D-31C427ED0796}"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5"/>
          <p:cNvSpPr>
            <a:spLocks noGrp="1" noChangeArrowheads="1"/>
          </p:cNvSpPr>
          <p:nvPr>
            <p:ph type="dt" sz="half" idx="10"/>
          </p:nvPr>
        </p:nvSpPr>
        <p:spPr>
          <a:ln/>
        </p:spPr>
        <p:txBody>
          <a:bodyPr/>
          <a:lstStyle>
            <a:lvl1pPr>
              <a:defRPr/>
            </a:lvl1pPr>
          </a:lstStyle>
          <a:p>
            <a:pPr>
              <a:defRPr/>
            </a:pPr>
            <a:endParaRPr lang="en-US" dirty="0"/>
          </a:p>
        </p:txBody>
      </p:sp>
      <p:sp>
        <p:nvSpPr>
          <p:cNvPr id="6" name="Rectangle 66"/>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7"/>
          <p:cNvSpPr>
            <a:spLocks noGrp="1" noChangeArrowheads="1"/>
          </p:cNvSpPr>
          <p:nvPr>
            <p:ph type="sldNum" sz="quarter" idx="12"/>
          </p:nvPr>
        </p:nvSpPr>
        <p:spPr>
          <a:ln/>
        </p:spPr>
        <p:txBody>
          <a:bodyPr/>
          <a:lstStyle>
            <a:lvl1pPr>
              <a:defRPr/>
            </a:lvl1pPr>
          </a:lstStyle>
          <a:p>
            <a:pPr>
              <a:defRPr/>
            </a:pPr>
            <a:fld id="{5BB58296-0672-47EB-8B78-460C4AD10FDD}"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7DDDFF"/>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8000"/>
            <a:chOff x="0" y="0"/>
            <a:chExt cx="5760" cy="4320"/>
          </a:xfrm>
        </p:grpSpPr>
        <p:grpSp>
          <p:nvGrpSpPr>
            <p:cNvPr id="1032" name="Group 3"/>
            <p:cNvGrpSpPr>
              <a:grpSpLocks/>
            </p:cNvGrpSpPr>
            <p:nvPr/>
          </p:nvGrpSpPr>
          <p:grpSpPr bwMode="auto">
            <a:xfrm>
              <a:off x="0" y="0"/>
              <a:ext cx="5760" cy="4320"/>
              <a:chOff x="0" y="0"/>
              <a:chExt cx="5760" cy="4320"/>
            </a:xfrm>
          </p:grpSpPr>
          <p:grpSp>
            <p:nvGrpSpPr>
              <p:cNvPr id="1039" name="Group 4"/>
              <p:cNvGrpSpPr>
                <a:grpSpLocks/>
              </p:cNvGrpSpPr>
              <p:nvPr/>
            </p:nvGrpSpPr>
            <p:grpSpPr bwMode="auto">
              <a:xfrm>
                <a:off x="0" y="192"/>
                <a:ext cx="5760" cy="4032"/>
                <a:chOff x="0" y="192"/>
                <a:chExt cx="5760" cy="4032"/>
              </a:xfrm>
            </p:grpSpPr>
            <p:sp>
              <p:nvSpPr>
                <p:cNvPr id="95237" name="Line 5"/>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38" name="Line 6"/>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39" name="Line 7"/>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40" name="Line 8"/>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41" name="Line 9"/>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42" name="Line 10"/>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43" name="Line 11"/>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44" name="Line 12"/>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45" name="Line 13"/>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46" name="Line 14"/>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47" name="Line 15"/>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48" name="Line 16"/>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49" name="Line 17"/>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50" name="Line 18"/>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51" name="Line 19"/>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52" name="Line 20"/>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53" name="Line 21"/>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54" name="Line 22"/>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55" name="Line 23"/>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56" name="Line 24"/>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57" name="Line 25"/>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58" name="Line 26"/>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grpSp>
          <p:grpSp>
            <p:nvGrpSpPr>
              <p:cNvPr id="1040" name="Group 27"/>
              <p:cNvGrpSpPr>
                <a:grpSpLocks/>
              </p:cNvGrpSpPr>
              <p:nvPr/>
            </p:nvGrpSpPr>
            <p:grpSpPr bwMode="auto">
              <a:xfrm>
                <a:off x="192" y="0"/>
                <a:ext cx="5376" cy="4320"/>
                <a:chOff x="192" y="0"/>
                <a:chExt cx="5376" cy="4320"/>
              </a:xfrm>
            </p:grpSpPr>
            <p:sp>
              <p:nvSpPr>
                <p:cNvPr id="95260"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61"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62"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63"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64"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65"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66"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67"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68"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69"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70"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71"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72"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73"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74"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75"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76"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77"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78"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79"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80"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81"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82"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83"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84"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85"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86"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87"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88"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grpSp>
        </p:grpSp>
        <p:sp>
          <p:nvSpPr>
            <p:cNvPr id="95289" name="Rectangle 57" descr="60%"/>
            <p:cNvSpPr>
              <a:spLocks noChangeArrowheads="1"/>
            </p:cNvSpPr>
            <p:nvPr/>
          </p:nvSpPr>
          <p:spPr bwMode="ltGray">
            <a:xfrm>
              <a:off x="2112" y="0"/>
              <a:ext cx="3648" cy="96"/>
            </a:xfrm>
            <a:prstGeom prst="rect">
              <a:avLst/>
            </a:prstGeom>
            <a:pattFill prst="pct60">
              <a:fgClr>
                <a:schemeClr val="folHlink"/>
              </a:fgClr>
              <a:bgClr>
                <a:schemeClr val="bg1"/>
              </a:bgClr>
            </a:pattFill>
            <a:ln w="9525">
              <a:noFill/>
              <a:miter lim="800000"/>
              <a:headEnd/>
              <a:tailEnd/>
            </a:ln>
            <a:effectLst/>
          </p:spPr>
          <p:txBody>
            <a:bodyPr wrap="none" anchor="ctr"/>
            <a:lstStyle/>
            <a:p>
              <a:pPr>
                <a:defRPr/>
              </a:pPr>
              <a:endParaRPr lang="en-GB" dirty="0"/>
            </a:p>
          </p:txBody>
        </p:sp>
        <p:sp>
          <p:nvSpPr>
            <p:cNvPr id="95290" name="Line 58"/>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pPr>
                <a:defRPr/>
              </a:pPr>
              <a:endParaRPr lang="en-GB" dirty="0"/>
            </a:p>
          </p:txBody>
        </p:sp>
        <p:grpSp>
          <p:nvGrpSpPr>
            <p:cNvPr id="1035" name="Group 59"/>
            <p:cNvGrpSpPr>
              <a:grpSpLocks/>
            </p:cNvGrpSpPr>
            <p:nvPr/>
          </p:nvGrpSpPr>
          <p:grpSpPr bwMode="auto">
            <a:xfrm>
              <a:off x="261" y="892"/>
              <a:ext cx="1124" cy="1464"/>
              <a:chOff x="96" y="916"/>
              <a:chExt cx="2208" cy="2876"/>
            </a:xfrm>
          </p:grpSpPr>
          <p:sp>
            <p:nvSpPr>
              <p:cNvPr id="95292" name="Line 60"/>
              <p:cNvSpPr>
                <a:spLocks noChangeShapeType="1"/>
              </p:cNvSpPr>
              <p:nvPr/>
            </p:nvSpPr>
            <p:spPr bwMode="ltGray">
              <a:xfrm flipH="1">
                <a:off x="96" y="1038"/>
                <a:ext cx="2208" cy="0"/>
              </a:xfrm>
              <a:prstGeom prst="line">
                <a:avLst/>
              </a:prstGeom>
              <a:noFill/>
              <a:ln w="9525">
                <a:solidFill>
                  <a:schemeClr val="hlink"/>
                </a:solidFill>
                <a:round/>
                <a:headEnd/>
                <a:tailEnd/>
              </a:ln>
              <a:effectLst/>
            </p:spPr>
            <p:txBody>
              <a:bodyPr wrap="none" anchor="ctr"/>
              <a:lstStyle/>
              <a:p>
                <a:pPr>
                  <a:defRPr/>
                </a:pPr>
                <a:endParaRPr lang="en-GB" dirty="0"/>
              </a:p>
            </p:txBody>
          </p:sp>
          <p:sp>
            <p:nvSpPr>
              <p:cNvPr id="95293" name="Line 61"/>
              <p:cNvSpPr>
                <a:spLocks noChangeShapeType="1"/>
              </p:cNvSpPr>
              <p:nvPr/>
            </p:nvSpPr>
            <p:spPr bwMode="ltGray">
              <a:xfrm>
                <a:off x="336" y="920"/>
                <a:ext cx="0" cy="2872"/>
              </a:xfrm>
              <a:prstGeom prst="line">
                <a:avLst/>
              </a:prstGeom>
              <a:noFill/>
              <a:ln w="9525">
                <a:solidFill>
                  <a:schemeClr val="hlink"/>
                </a:solidFill>
                <a:round/>
                <a:headEnd/>
                <a:tailEnd/>
              </a:ln>
              <a:effectLst/>
            </p:spPr>
            <p:txBody>
              <a:bodyPr wrap="none" anchor="ctr"/>
              <a:lstStyle/>
              <a:p>
                <a:pPr>
                  <a:defRPr/>
                </a:pPr>
                <a:endParaRPr lang="en-GB" dirty="0"/>
              </a:p>
            </p:txBody>
          </p:sp>
          <p:sp>
            <p:nvSpPr>
              <p:cNvPr id="95294" name="Arc 62"/>
              <p:cNvSpPr>
                <a:spLocks/>
              </p:cNvSpPr>
              <p:nvPr/>
            </p:nvSpPr>
            <p:spPr bwMode="ltGray">
              <a:xfrm flipH="1">
                <a:off x="218" y="916"/>
                <a:ext cx="238" cy="240"/>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defRPr/>
                </a:pPr>
                <a:endParaRPr lang="en-GB" dirty="0"/>
              </a:p>
            </p:txBody>
          </p:sp>
        </p:grpSp>
      </p:grpSp>
      <p:sp>
        <p:nvSpPr>
          <p:cNvPr id="1027" name="Rectangle 63"/>
          <p:cNvSpPr>
            <a:spLocks noGrp="1" noChangeArrowheads="1"/>
          </p:cNvSpPr>
          <p:nvPr>
            <p:ph type="title"/>
          </p:nvPr>
        </p:nvSpPr>
        <p:spPr bwMode="auto">
          <a:xfrm>
            <a:off x="609600" y="3048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8" name="Rectangle 64" descr="Rectangle: Click to edit Master text styles&#10;Second level&#10;Third level&#10;Fourth level&#10;Fifth level"/>
          <p:cNvSpPr>
            <a:spLocks noGrp="1" noChangeArrowheads="1"/>
          </p:cNvSpPr>
          <p:nvPr>
            <p:ph type="body" idx="1"/>
          </p:nvPr>
        </p:nvSpPr>
        <p:spPr bwMode="auto">
          <a:xfrm>
            <a:off x="838200" y="1905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5297" name="Rectangle 65"/>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pPr>
              <a:defRPr/>
            </a:pPr>
            <a:endParaRPr lang="en-US" dirty="0"/>
          </a:p>
        </p:txBody>
      </p:sp>
      <p:sp>
        <p:nvSpPr>
          <p:cNvPr id="95298" name="Rectangle 6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pPr>
              <a:defRPr/>
            </a:pPr>
            <a:endParaRPr lang="en-US" dirty="0"/>
          </a:p>
        </p:txBody>
      </p:sp>
      <p:sp>
        <p:nvSpPr>
          <p:cNvPr id="95299" name="Rectangle 67"/>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pPr>
              <a:defRPr/>
            </a:pPr>
            <a:fld id="{618A1C5D-3CB3-433A-A97A-11EFA7AA4E6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07"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cs typeface="Times New Roman" pitchFamily="18" charset="0"/>
        </a:defRPr>
      </a:lvl2pPr>
      <a:lvl3pPr algn="l" rtl="0" eaLnBrk="0" fontAlgn="base" hangingPunct="0">
        <a:spcBef>
          <a:spcPct val="0"/>
        </a:spcBef>
        <a:spcAft>
          <a:spcPct val="0"/>
        </a:spcAft>
        <a:defRPr sz="4400">
          <a:solidFill>
            <a:schemeClr val="tx2"/>
          </a:solidFill>
          <a:latin typeface="Tahoma" pitchFamily="34" charset="0"/>
          <a:cs typeface="Times New Roman" pitchFamily="18" charset="0"/>
        </a:defRPr>
      </a:lvl3pPr>
      <a:lvl4pPr algn="l" rtl="0" eaLnBrk="0" fontAlgn="base" hangingPunct="0">
        <a:spcBef>
          <a:spcPct val="0"/>
        </a:spcBef>
        <a:spcAft>
          <a:spcPct val="0"/>
        </a:spcAft>
        <a:defRPr sz="4400">
          <a:solidFill>
            <a:schemeClr val="tx2"/>
          </a:solidFill>
          <a:latin typeface="Tahoma" pitchFamily="34" charset="0"/>
          <a:cs typeface="Times New Roman" pitchFamily="18" charset="0"/>
        </a:defRPr>
      </a:lvl4pPr>
      <a:lvl5pPr algn="l" rtl="0" eaLnBrk="0" fontAlgn="base" hangingPunct="0">
        <a:spcBef>
          <a:spcPct val="0"/>
        </a:spcBef>
        <a:spcAft>
          <a:spcPct val="0"/>
        </a:spcAft>
        <a:defRPr sz="4400">
          <a:solidFill>
            <a:schemeClr val="tx2"/>
          </a:solidFill>
          <a:latin typeface="Tahoma" pitchFamily="34" charset="0"/>
          <a:cs typeface="Times New Roman" pitchFamily="18" charset="0"/>
        </a:defRPr>
      </a:lvl5pPr>
      <a:lvl6pPr marL="457200" algn="l" rtl="0" fontAlgn="base">
        <a:spcBef>
          <a:spcPct val="0"/>
        </a:spcBef>
        <a:spcAft>
          <a:spcPct val="0"/>
        </a:spcAft>
        <a:defRPr sz="4400">
          <a:solidFill>
            <a:schemeClr val="tx2"/>
          </a:solidFill>
          <a:latin typeface="Tahoma" pitchFamily="34" charset="0"/>
          <a:cs typeface="Times New Roman" pitchFamily="18" charset="0"/>
        </a:defRPr>
      </a:lvl6pPr>
      <a:lvl7pPr marL="914400" algn="l" rtl="0" fontAlgn="base">
        <a:spcBef>
          <a:spcPct val="0"/>
        </a:spcBef>
        <a:spcAft>
          <a:spcPct val="0"/>
        </a:spcAft>
        <a:defRPr sz="4400">
          <a:solidFill>
            <a:schemeClr val="tx2"/>
          </a:solidFill>
          <a:latin typeface="Tahoma" pitchFamily="34" charset="0"/>
          <a:cs typeface="Times New Roman" pitchFamily="18" charset="0"/>
        </a:defRPr>
      </a:lvl7pPr>
      <a:lvl8pPr marL="1371600" algn="l" rtl="0" fontAlgn="base">
        <a:spcBef>
          <a:spcPct val="0"/>
        </a:spcBef>
        <a:spcAft>
          <a:spcPct val="0"/>
        </a:spcAft>
        <a:defRPr sz="4400">
          <a:solidFill>
            <a:schemeClr val="tx2"/>
          </a:solidFill>
          <a:latin typeface="Tahoma" pitchFamily="34" charset="0"/>
          <a:cs typeface="Times New Roman" pitchFamily="18" charset="0"/>
        </a:defRPr>
      </a:lvl8pPr>
      <a:lvl9pPr marL="1828800" algn="l" rtl="0" fontAlgn="base">
        <a:spcBef>
          <a:spcPct val="0"/>
        </a:spcBef>
        <a:spcAft>
          <a:spcPct val="0"/>
        </a:spcAft>
        <a:defRPr sz="4400">
          <a:solidFill>
            <a:schemeClr val="tx2"/>
          </a:solidFill>
          <a:latin typeface="Tahoma" pitchFamily="34" charset="0"/>
          <a:cs typeface="Times New Roman" pitchFamily="18" charset="0"/>
        </a:defRPr>
      </a:lvl9pPr>
    </p:titleStyle>
    <p:bodyStyle>
      <a:lvl1pPr marL="342900" indent="-342900" algn="l" rtl="0" eaLnBrk="0" fontAlgn="base" hangingPunct="0">
        <a:spcBef>
          <a:spcPct val="20000"/>
        </a:spcBef>
        <a:spcAft>
          <a:spcPct val="0"/>
        </a:spcAft>
        <a:buClr>
          <a:schemeClr val="hlink"/>
        </a:buClr>
        <a:buSzPct val="110000"/>
        <a:buFont typeface="Wingdings" pitchFamily="2" charset="2"/>
        <a:buBlip>
          <a:blip r:embed="rId14"/>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60000"/>
        <a:buFont typeface="Wingdings" pitchFamily="2" charset="2"/>
        <a:buChar char="n"/>
        <a:defRPr sz="2800">
          <a:solidFill>
            <a:schemeClr val="tx1"/>
          </a:solidFill>
          <a:latin typeface="+mn-lt"/>
          <a:cs typeface="+mn-cs"/>
        </a:defRPr>
      </a:lvl2pPr>
      <a:lvl3pPr marL="1143000" indent="-228600" algn="l" rtl="0" eaLnBrk="0" fontAlgn="base" hangingPunct="0">
        <a:spcBef>
          <a:spcPct val="20000"/>
        </a:spcBef>
        <a:spcAft>
          <a:spcPct val="0"/>
        </a:spcAft>
        <a:buClr>
          <a:schemeClr val="hlink"/>
        </a:buClr>
        <a:buSzPct val="95000"/>
        <a:buFont typeface="Wingdings" pitchFamily="2" charset="2"/>
        <a:buChar char="w"/>
        <a:defRPr sz="2400">
          <a:solidFill>
            <a:schemeClr val="tx1"/>
          </a:solidFill>
          <a:latin typeface="+mn-lt"/>
          <a:cs typeface="+mn-cs"/>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latin typeface="+mn-lt"/>
          <a:cs typeface="+mn-cs"/>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mn-lt"/>
          <a:cs typeface="+mn-cs"/>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cs typeface="+mn-cs"/>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cs typeface="+mn-cs"/>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cs typeface="+mn-cs"/>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tmp"/><Relationship Id="rId7" Type="http://schemas.openxmlformats.org/officeDocument/2006/relationships/image" Target="../media/image20.tmp"/><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9.tmp"/><Relationship Id="rId5" Type="http://schemas.openxmlformats.org/officeDocument/2006/relationships/image" Target="../media/image18.tmp"/><Relationship Id="rId4" Type="http://schemas.openxmlformats.org/officeDocument/2006/relationships/image" Target="../media/image17.tmp"/></Relationships>
</file>

<file path=ppt/slides/_rels/slide12.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3.tmp"/></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tmp"/><Relationship Id="rId2" Type="http://schemas.openxmlformats.org/officeDocument/2006/relationships/image" Target="../media/image25.tmp"/><Relationship Id="rId1" Type="http://schemas.openxmlformats.org/officeDocument/2006/relationships/slideLayout" Target="../slideLayouts/slideLayout7.xml"/><Relationship Id="rId6" Type="http://schemas.openxmlformats.org/officeDocument/2006/relationships/image" Target="../media/image29.tmp"/><Relationship Id="rId5" Type="http://schemas.openxmlformats.org/officeDocument/2006/relationships/image" Target="../media/image28.tmp"/><Relationship Id="rId4" Type="http://schemas.openxmlformats.org/officeDocument/2006/relationships/image" Target="../media/image27.tmp"/></Relationships>
</file>

<file path=ppt/slides/_rels/slide16.xml.rels><?xml version="1.0" encoding="UTF-8" standalone="yes"?>
<Relationships xmlns="http://schemas.openxmlformats.org/package/2006/relationships"><Relationship Id="rId2" Type="http://schemas.openxmlformats.org/officeDocument/2006/relationships/image" Target="../media/image30.tmp"/><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tmp"/><Relationship Id="rId2" Type="http://schemas.openxmlformats.org/officeDocument/2006/relationships/image" Target="../media/image31.tmp"/><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tmp"/></Relationships>
</file>

<file path=ppt/slides/_rels/slide18.xml.rels><?xml version="1.0" encoding="UTF-8" standalone="yes"?>
<Relationships xmlns="http://schemas.openxmlformats.org/package/2006/relationships"><Relationship Id="rId3" Type="http://schemas.openxmlformats.org/officeDocument/2006/relationships/hyperlink" Target="http://www.google.co.uk/url?sa=i&amp;rct=j&amp;q=national+phonics+screening+booklets&amp;source=images&amp;cd=&amp;cad=rja&amp;uact=8&amp;ved=0CAcQjRw&amp;url=http://www.derwentvale.cumbria.sch.uk/reading/2014_2015/phonics/phonics.htm&amp;ei=cxUdVaf6A5bvaJ-PgdgL&amp;bvm=bv.89744112,d.d2s&amp;psig=AFQjCNG8Bw0eLgCyMuAizfL-ztYW5Uz56A&amp;ust=1428055744961840" TargetMode="External"/><Relationship Id="rId2" Type="http://schemas.openxmlformats.org/officeDocument/2006/relationships/image" Target="../media/image35.tmp"/><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19.xml.rels><?xml version="1.0" encoding="UTF-8" standalone="yes"?>
<Relationships xmlns="http://schemas.openxmlformats.org/package/2006/relationships"><Relationship Id="rId3" Type="http://schemas.openxmlformats.org/officeDocument/2006/relationships/image" Target="../media/image37.tmp"/><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8.tmp"/><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9.tmp"/><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2.tmp"/><Relationship Id="rId5" Type="http://schemas.openxmlformats.org/officeDocument/2006/relationships/image" Target="../media/image41.tmp"/><Relationship Id="rId4" Type="http://schemas.openxmlformats.org/officeDocument/2006/relationships/image" Target="../media/image40.tmp"/></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tmp"/><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4" descr="Elburton logo"/>
          <p:cNvPicPr>
            <a:picLocks noChangeAspect="1" noChangeArrowheads="1"/>
          </p:cNvPicPr>
          <p:nvPr/>
        </p:nvPicPr>
        <p:blipFill>
          <a:blip r:embed="rId3">
            <a:clrChange>
              <a:clrFrom>
                <a:srgbClr val="FFFFFF"/>
              </a:clrFrom>
              <a:clrTo>
                <a:srgbClr val="FFFFFF">
                  <a:alpha val="0"/>
                </a:srgbClr>
              </a:clrTo>
            </a:clrChange>
            <a:lum bright="40000" contrast="-70000"/>
            <a:extLst>
              <a:ext uri="{28A0092B-C50C-407E-A947-70E740481C1C}">
                <a14:useLocalDpi xmlns:a14="http://schemas.microsoft.com/office/drawing/2010/main" val="0"/>
              </a:ext>
            </a:extLst>
          </a:blip>
          <a:srcRect/>
          <a:stretch>
            <a:fillRect/>
          </a:stretch>
        </p:blipFill>
        <p:spPr bwMode="auto">
          <a:xfrm>
            <a:off x="1403350" y="0"/>
            <a:ext cx="6315075" cy="565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5"/>
          <p:cNvSpPr txBox="1">
            <a:spLocks noChangeArrowheads="1"/>
          </p:cNvSpPr>
          <p:nvPr/>
        </p:nvSpPr>
        <p:spPr bwMode="auto">
          <a:xfrm>
            <a:off x="179388" y="6092825"/>
            <a:ext cx="8785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2400" dirty="0">
                <a:solidFill>
                  <a:schemeClr val="accent2"/>
                </a:solidFill>
              </a:rPr>
              <a:t>Inspiring today’s children for tomorrow’s world</a:t>
            </a:r>
          </a:p>
        </p:txBody>
      </p:sp>
      <p:sp>
        <p:nvSpPr>
          <p:cNvPr id="4100" name="Text Box 6"/>
          <p:cNvSpPr txBox="1">
            <a:spLocks noChangeArrowheads="1"/>
          </p:cNvSpPr>
          <p:nvPr/>
        </p:nvSpPr>
        <p:spPr bwMode="auto">
          <a:xfrm>
            <a:off x="755650" y="620713"/>
            <a:ext cx="77771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1800" dirty="0"/>
          </a:p>
        </p:txBody>
      </p:sp>
      <p:sp>
        <p:nvSpPr>
          <p:cNvPr id="4101" name="Rectangle 11"/>
          <p:cNvSpPr>
            <a:spLocks noGrp="1" noChangeArrowheads="1"/>
          </p:cNvSpPr>
          <p:nvPr>
            <p:ph type="ctrTitle"/>
          </p:nvPr>
        </p:nvSpPr>
        <p:spPr>
          <a:xfrm>
            <a:off x="685800" y="3861048"/>
            <a:ext cx="7772400" cy="1470025"/>
          </a:xfrm>
        </p:spPr>
        <p:txBody>
          <a:bodyPr/>
          <a:lstStyle/>
          <a:p>
            <a:pPr algn="ctr" eaLnBrk="1" hangingPunct="1"/>
            <a:r>
              <a:rPr lang="en-GB" altLang="en-US" dirty="0" smtClean="0"/>
              <a:t/>
            </a:r>
            <a:br>
              <a:rPr lang="en-GB" altLang="en-US" dirty="0" smtClean="0"/>
            </a:br>
            <a:r>
              <a:rPr lang="en-GB" altLang="en-US" dirty="0" smtClean="0"/>
              <a:t/>
            </a:r>
            <a:br>
              <a:rPr lang="en-GB" altLang="en-US" dirty="0" smtClean="0"/>
            </a:br>
            <a:r>
              <a:rPr lang="en-GB" altLang="en-US" b="1" dirty="0" smtClean="0">
                <a:solidFill>
                  <a:schemeClr val="tx1"/>
                </a:solidFill>
                <a:latin typeface="Comic Sans MS" panose="030F0702030302020204" pitchFamily="66" charset="0"/>
              </a:rPr>
              <a:t>Welcome to</a:t>
            </a:r>
            <a:br>
              <a:rPr lang="en-GB" altLang="en-US" b="1" dirty="0" smtClean="0">
                <a:solidFill>
                  <a:schemeClr val="tx1"/>
                </a:solidFill>
                <a:latin typeface="Comic Sans MS" panose="030F0702030302020204" pitchFamily="66" charset="0"/>
              </a:rPr>
            </a:br>
            <a:r>
              <a:rPr lang="en-GB" altLang="en-US" b="1" dirty="0" smtClean="0">
                <a:solidFill>
                  <a:schemeClr val="tx1"/>
                </a:solidFill>
                <a:latin typeface="Comic Sans MS" panose="030F0702030302020204" pitchFamily="66" charset="0"/>
              </a:rPr>
              <a:t/>
            </a:r>
            <a:br>
              <a:rPr lang="en-GB" altLang="en-US" b="1" dirty="0" smtClean="0">
                <a:solidFill>
                  <a:schemeClr val="tx1"/>
                </a:solidFill>
                <a:latin typeface="Comic Sans MS" panose="030F0702030302020204" pitchFamily="66" charset="0"/>
              </a:rPr>
            </a:br>
            <a:r>
              <a:rPr lang="en-GB" altLang="en-US" b="1" dirty="0" smtClean="0">
                <a:solidFill>
                  <a:schemeClr val="tx1"/>
                </a:solidFill>
                <a:latin typeface="Comic Sans MS" panose="030F0702030302020204" pitchFamily="66" charset="0"/>
              </a:rPr>
              <a:t>‘Getting To Know Year 1’</a:t>
            </a:r>
            <a:br>
              <a:rPr lang="en-GB" altLang="en-US" b="1" dirty="0" smtClean="0">
                <a:solidFill>
                  <a:schemeClr val="tx1"/>
                </a:solidFill>
                <a:latin typeface="Comic Sans MS" panose="030F0702030302020204" pitchFamily="66" charset="0"/>
              </a:rPr>
            </a:br>
            <a:r>
              <a:rPr lang="en-GB" altLang="en-US" b="1" dirty="0">
                <a:solidFill>
                  <a:schemeClr val="tx1"/>
                </a:solidFill>
                <a:latin typeface="Comic Sans MS" panose="030F0702030302020204" pitchFamily="66" charset="0"/>
              </a:rPr>
              <a:t/>
            </a:r>
            <a:br>
              <a:rPr lang="en-GB" altLang="en-US" b="1" dirty="0">
                <a:solidFill>
                  <a:schemeClr val="tx1"/>
                </a:solidFill>
                <a:latin typeface="Comic Sans MS" panose="030F0702030302020204" pitchFamily="66" charset="0"/>
              </a:rPr>
            </a:br>
            <a:r>
              <a:rPr lang="en-GB" altLang="en-US" b="1" dirty="0" smtClean="0">
                <a:solidFill>
                  <a:schemeClr val="tx1"/>
                </a:solidFill>
                <a:latin typeface="Comic Sans MS" panose="030F0702030302020204" pitchFamily="66" charset="0"/>
              </a:rPr>
              <a:t>2022-23</a:t>
            </a:r>
          </a:p>
        </p:txBody>
      </p:sp>
    </p:spTree>
    <p:extLst>
      <p:ext uri="{BB962C8B-B14F-4D97-AF65-F5344CB8AC3E}">
        <p14:creationId xmlns:p14="http://schemas.microsoft.com/office/powerpoint/2010/main" val="26349720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1280" y="-137720"/>
            <a:ext cx="7772400" cy="1143000"/>
          </a:xfrm>
        </p:spPr>
        <p:txBody>
          <a:bodyPr/>
          <a:lstStyle/>
          <a:p>
            <a:pPr algn="ctr"/>
            <a:r>
              <a:rPr lang="en-GB" b="1" u="sng" dirty="0" smtClean="0">
                <a:latin typeface="Comic Sans MS" panose="030F0702030302020204" pitchFamily="66" charset="0"/>
              </a:rPr>
              <a:t>The Year 1 Curriculum</a:t>
            </a:r>
            <a:endParaRPr lang="en-GB" b="1" u="sng" dirty="0">
              <a:latin typeface="Comic Sans MS" panose="030F0702030302020204" pitchFamily="66" charset="0"/>
            </a:endParaRPr>
          </a:p>
        </p:txBody>
      </p:sp>
      <p:sp>
        <p:nvSpPr>
          <p:cNvPr id="3" name="Content Placeholder 2"/>
          <p:cNvSpPr>
            <a:spLocks noGrp="1"/>
          </p:cNvSpPr>
          <p:nvPr>
            <p:ph idx="1"/>
          </p:nvPr>
        </p:nvSpPr>
        <p:spPr>
          <a:solidFill>
            <a:schemeClr val="bg1"/>
          </a:solidFill>
        </p:spPr>
        <p:txBody>
          <a:bodyPr/>
          <a:lstStyle/>
          <a:p>
            <a:pPr marL="0" indent="0" algn="ctr">
              <a:buNone/>
            </a:pPr>
            <a:r>
              <a:rPr lang="en-GB" dirty="0" smtClean="0">
                <a:latin typeface="Comic Sans MS" panose="030F0702030302020204" pitchFamily="66" charset="0"/>
              </a:rPr>
              <a:t>Please find information about our curriculum this term on our class website page. </a:t>
            </a:r>
          </a:p>
          <a:p>
            <a:pPr marL="0" indent="0" algn="ctr">
              <a:buNone/>
            </a:pPr>
            <a:endParaRPr lang="en-GB" dirty="0">
              <a:latin typeface="Comic Sans MS" panose="030F0702030302020204" pitchFamily="66" charset="0"/>
            </a:endParaRPr>
          </a:p>
          <a:p>
            <a:pPr marL="0" indent="0" algn="ctr">
              <a:buNone/>
            </a:pPr>
            <a:r>
              <a:rPr lang="en-GB" dirty="0" smtClean="0">
                <a:latin typeface="Comic Sans MS" panose="030F0702030302020204" pitchFamily="66" charset="0"/>
              </a:rPr>
              <a:t>We aim to give our children a broad and balanced curriculum with lots of different learning opportunities.  </a:t>
            </a:r>
            <a:endParaRPr lang="en-GB" dirty="0">
              <a:latin typeface="Comic Sans MS" panose="030F0702030302020204" pitchFamily="66" charset="0"/>
            </a:endParaRPr>
          </a:p>
        </p:txBody>
      </p:sp>
    </p:spTree>
    <p:extLst>
      <p:ext uri="{BB962C8B-B14F-4D97-AF65-F5344CB8AC3E}">
        <p14:creationId xmlns:p14="http://schemas.microsoft.com/office/powerpoint/2010/main" val="1705309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8" name="Rectangle 4"/>
          <p:cNvSpPr>
            <a:spLocks noGrp="1" noChangeArrowheads="1"/>
          </p:cNvSpPr>
          <p:nvPr>
            <p:ph type="title"/>
          </p:nvPr>
        </p:nvSpPr>
        <p:spPr>
          <a:xfrm>
            <a:off x="674687" y="165931"/>
            <a:ext cx="7772400" cy="747936"/>
          </a:xfrm>
        </p:spPr>
        <p:txBody>
          <a:bodyPr/>
          <a:lstStyle/>
          <a:p>
            <a:pPr algn="ctr" eaLnBrk="1" hangingPunct="1"/>
            <a:r>
              <a:rPr lang="en-GB" altLang="en-US" sz="3600" b="1" u="sng" dirty="0">
                <a:latin typeface="Comic Sans MS" panose="030F0702030302020204" pitchFamily="66" charset="0"/>
              </a:rPr>
              <a:t>Mathematics</a:t>
            </a:r>
            <a:endParaRPr lang="en-GB" altLang="en-US" sz="3600" b="1" u="sng" dirty="0" smtClean="0">
              <a:latin typeface="Comic Sans MS" panose="030F0702030302020204" pitchFamily="66" charset="0"/>
            </a:endParaRPr>
          </a:p>
        </p:txBody>
      </p:sp>
      <p:sp>
        <p:nvSpPr>
          <p:cNvPr id="16389" name="Rectangle 6"/>
          <p:cNvSpPr>
            <a:spLocks noGrp="1" noChangeArrowheads="1"/>
          </p:cNvSpPr>
          <p:nvPr>
            <p:ph type="body" idx="1"/>
          </p:nvPr>
        </p:nvSpPr>
        <p:spPr>
          <a:xfrm>
            <a:off x="240506" y="1124744"/>
            <a:ext cx="8640762" cy="3744416"/>
          </a:xfrm>
          <a:solidFill>
            <a:schemeClr val="bg1"/>
          </a:solidFill>
        </p:spPr>
        <p:txBody>
          <a:bodyPr/>
          <a:lstStyle/>
          <a:p>
            <a:pPr eaLnBrk="1" hangingPunct="1">
              <a:lnSpc>
                <a:spcPct val="80000"/>
              </a:lnSpc>
              <a:buFont typeface="Wingdings" panose="05000000000000000000" pitchFamily="2" charset="2"/>
              <a:buChar char="v"/>
              <a:defRPr/>
            </a:pPr>
            <a:endParaRPr lang="en-GB" altLang="en-US" sz="2200" dirty="0" smtClean="0"/>
          </a:p>
          <a:p>
            <a:pPr marL="0" indent="0" eaLnBrk="1" hangingPunct="1">
              <a:lnSpc>
                <a:spcPct val="80000"/>
              </a:lnSpc>
              <a:buNone/>
              <a:defRPr/>
            </a:pPr>
            <a:r>
              <a:rPr lang="en-GB" altLang="en-US" sz="2000" dirty="0" smtClean="0">
                <a:latin typeface="Comic Sans MS" panose="030F0702030302020204" pitchFamily="66" charset="0"/>
              </a:rPr>
              <a:t>Maths objectives are based on the National Curriculum.</a:t>
            </a:r>
          </a:p>
          <a:p>
            <a:pPr eaLnBrk="1" hangingPunct="1">
              <a:lnSpc>
                <a:spcPct val="80000"/>
              </a:lnSpc>
              <a:buFont typeface="Wingdings" panose="05000000000000000000" pitchFamily="2" charset="2"/>
              <a:buChar char="v"/>
              <a:defRPr/>
            </a:pPr>
            <a:endParaRPr lang="en-GB" altLang="en-US" sz="2000" dirty="0">
              <a:latin typeface="Comic Sans MS" panose="030F0702030302020204" pitchFamily="66" charset="0"/>
            </a:endParaRPr>
          </a:p>
          <a:p>
            <a:pPr marL="0" indent="0" eaLnBrk="1" hangingPunct="1">
              <a:lnSpc>
                <a:spcPct val="80000"/>
              </a:lnSpc>
              <a:buNone/>
              <a:defRPr/>
            </a:pPr>
            <a:r>
              <a:rPr lang="en-GB" altLang="en-US" sz="2000" dirty="0" smtClean="0">
                <a:latin typeface="Comic Sans MS" panose="030F0702030302020204" pitchFamily="66" charset="0"/>
              </a:rPr>
              <a:t>We follow the White Rose Scheme for maths where the children learn through a series of small steps which build to consolidate their understanding. These lessons are grouped into blocks ranging in length from 1-5 weeks depending on content.</a:t>
            </a:r>
          </a:p>
          <a:p>
            <a:pPr eaLnBrk="1" hangingPunct="1">
              <a:lnSpc>
                <a:spcPct val="80000"/>
              </a:lnSpc>
              <a:buFont typeface="Wingdings" panose="05000000000000000000" pitchFamily="2" charset="2"/>
              <a:buChar char="v"/>
              <a:defRPr/>
            </a:pPr>
            <a:endParaRPr lang="en-GB" altLang="en-US" sz="2000" dirty="0" smtClean="0">
              <a:latin typeface="Comic Sans MS" panose="030F0702030302020204" pitchFamily="66" charset="0"/>
            </a:endParaRPr>
          </a:p>
          <a:p>
            <a:pPr marL="0" indent="0" eaLnBrk="1" hangingPunct="1">
              <a:lnSpc>
                <a:spcPct val="80000"/>
              </a:lnSpc>
              <a:buNone/>
              <a:defRPr/>
            </a:pPr>
            <a:r>
              <a:rPr lang="en-GB" altLang="en-US" sz="2000" dirty="0" smtClean="0">
                <a:latin typeface="Comic Sans MS" panose="030F0702030302020204" pitchFamily="66" charset="0"/>
              </a:rPr>
              <a:t>We have a ‘confident to be wrong’ approach to maths; it’s important for children to understand that they can learn from their mistakes.</a:t>
            </a:r>
          </a:p>
          <a:p>
            <a:pPr marL="0" indent="0" algn="ctr" eaLnBrk="1" hangingPunct="1">
              <a:lnSpc>
                <a:spcPct val="80000"/>
              </a:lnSpc>
              <a:buNone/>
              <a:defRPr/>
            </a:pPr>
            <a:endParaRPr lang="en-GB" altLang="en-US" sz="2000" dirty="0">
              <a:latin typeface="Comic Sans MS" panose="030F0702030302020204" pitchFamily="66" charset="0"/>
            </a:endParaRPr>
          </a:p>
          <a:p>
            <a:pPr marL="0" indent="0" algn="ctr" eaLnBrk="1" hangingPunct="1">
              <a:lnSpc>
                <a:spcPct val="80000"/>
              </a:lnSpc>
              <a:buNone/>
              <a:defRPr/>
            </a:pPr>
            <a:r>
              <a:rPr lang="en-GB" altLang="en-US" sz="2000" dirty="0" smtClean="0">
                <a:latin typeface="Comic Sans MS" panose="030F0702030302020204" pitchFamily="66" charset="0"/>
              </a:rPr>
              <a:t>We use lots of different representatives to help the children consolidate their understanding of number.</a:t>
            </a:r>
          </a:p>
          <a:p>
            <a:pPr eaLnBrk="1" hangingPunct="1">
              <a:lnSpc>
                <a:spcPct val="80000"/>
              </a:lnSpc>
              <a:buFont typeface="Wingdings" panose="05000000000000000000" pitchFamily="2" charset="2"/>
              <a:buChar char="v"/>
              <a:defRPr/>
            </a:pPr>
            <a:endParaRPr lang="en-GB" altLang="en-US" sz="2000" dirty="0" smtClean="0">
              <a:latin typeface="Comic Sans MS" panose="030F0702030302020204" pitchFamily="66" charset="0"/>
            </a:endParaRPr>
          </a:p>
          <a:p>
            <a:pPr marL="0" indent="0" eaLnBrk="1" hangingPunct="1">
              <a:lnSpc>
                <a:spcPct val="80000"/>
              </a:lnSpc>
              <a:buNone/>
              <a:defRPr/>
            </a:pPr>
            <a:endParaRPr lang="en-GB" altLang="en-US" sz="2000" dirty="0" smtClean="0">
              <a:latin typeface="Comic Sans MS" panose="030F0702030302020204" pitchFamily="66" charset="0"/>
            </a:endParaRPr>
          </a:p>
          <a:p>
            <a:pPr marL="0" indent="0" eaLnBrk="1" hangingPunct="1">
              <a:lnSpc>
                <a:spcPct val="80000"/>
              </a:lnSpc>
              <a:buNone/>
              <a:defRPr/>
            </a:pPr>
            <a:endParaRPr lang="en-GB" altLang="en-US" sz="2000" dirty="0" smtClean="0">
              <a:latin typeface="Comic Sans MS" panose="030F0702030302020204" pitchFamily="66" charset="0"/>
            </a:endParaRPr>
          </a:p>
          <a:p>
            <a:pPr eaLnBrk="1" hangingPunct="1">
              <a:lnSpc>
                <a:spcPct val="80000"/>
              </a:lnSpc>
              <a:buFont typeface="Wingdings" panose="05000000000000000000" pitchFamily="2" charset="2"/>
              <a:buChar char="v"/>
              <a:defRPr/>
            </a:pPr>
            <a:endParaRPr lang="en-GB" altLang="en-US" dirty="0" smtClean="0"/>
          </a:p>
          <a:p>
            <a:pPr eaLnBrk="1" hangingPunct="1">
              <a:lnSpc>
                <a:spcPct val="80000"/>
              </a:lnSpc>
              <a:buFont typeface="Wingdings" panose="05000000000000000000" pitchFamily="2" charset="2"/>
              <a:buChar char="v"/>
              <a:defRPr/>
            </a:pPr>
            <a:endParaRPr lang="en-GB" altLang="en-US" sz="2800" dirty="0" smtClean="0"/>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5066392"/>
            <a:ext cx="1675527" cy="1328574"/>
          </a:xfrm>
          <a:prstGeom prst="rect">
            <a:avLst/>
          </a:prstGeom>
        </p:spPr>
      </p:pic>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6092" y="5101448"/>
            <a:ext cx="1454225" cy="1289116"/>
          </a:xfrm>
          <a:prstGeom prst="rect">
            <a:avLst/>
          </a:prstGeom>
        </p:spPr>
      </p:pic>
      <p:pic>
        <p:nvPicPr>
          <p:cNvPr id="5" name="Picture 4"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55346" y="5101448"/>
            <a:ext cx="1517446" cy="1297920"/>
          </a:xfrm>
          <a:prstGeom prst="rect">
            <a:avLst/>
          </a:prstGeom>
        </p:spPr>
      </p:pic>
      <p:pic>
        <p:nvPicPr>
          <p:cNvPr id="6" name="Picture 5"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87821" y="5112156"/>
            <a:ext cx="1687765" cy="1267699"/>
          </a:xfrm>
          <a:prstGeom prst="rect">
            <a:avLst/>
          </a:prstGeom>
        </p:spPr>
      </p:pic>
      <p:pic>
        <p:nvPicPr>
          <p:cNvPr id="7" name="Picture 6"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90615" y="5101447"/>
            <a:ext cx="1540999" cy="1278407"/>
          </a:xfrm>
          <a:prstGeom prst="rect">
            <a:avLst/>
          </a:prstGeom>
        </p:spPr>
      </p:pic>
    </p:spTree>
    <p:extLst>
      <p:ext uri="{BB962C8B-B14F-4D97-AF65-F5344CB8AC3E}">
        <p14:creationId xmlns:p14="http://schemas.microsoft.com/office/powerpoint/2010/main" val="8712366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692696"/>
            <a:ext cx="8646314" cy="5472608"/>
          </a:xfrm>
          <a:prstGeom prst="rect">
            <a:avLst/>
          </a:prstGeom>
        </p:spPr>
      </p:pic>
    </p:spTree>
    <p:extLst>
      <p:ext uri="{BB962C8B-B14F-4D97-AF65-F5344CB8AC3E}">
        <p14:creationId xmlns:p14="http://schemas.microsoft.com/office/powerpoint/2010/main" val="17732707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2" name="Rectangle 4"/>
          <p:cNvSpPr>
            <a:spLocks noGrp="1" noChangeArrowheads="1"/>
          </p:cNvSpPr>
          <p:nvPr>
            <p:ph type="title"/>
          </p:nvPr>
        </p:nvSpPr>
        <p:spPr>
          <a:xfrm>
            <a:off x="685800" y="189417"/>
            <a:ext cx="7772400" cy="603920"/>
          </a:xfrm>
        </p:spPr>
        <p:txBody>
          <a:bodyPr/>
          <a:lstStyle/>
          <a:p>
            <a:pPr algn="ctr"/>
            <a:r>
              <a:rPr lang="en-GB" sz="2400" b="1" u="sng" dirty="0" smtClean="0">
                <a:latin typeface="Comic Sans MS" panose="030F0702030302020204" pitchFamily="66" charset="0"/>
                <a:ea typeface="Tahoma" panose="020B0604030504040204" pitchFamily="34" charset="0"/>
                <a:cs typeface="Tahoma" panose="020B0604030504040204" pitchFamily="34" charset="0"/>
              </a:rPr>
              <a:t>An example of independent learning in maths </a:t>
            </a:r>
            <a:endParaRPr lang="en-GB" sz="3200" dirty="0" smtClean="0">
              <a:latin typeface="Comic Sans MS" panose="030F0702030302020204" pitchFamily="66" charset="0"/>
              <a:ea typeface="Tahoma" panose="020B0604030504040204" pitchFamily="34" charset="0"/>
              <a:cs typeface="Tahoma" panose="020B0604030504040204" pitchFamily="34" charset="0"/>
            </a:endParaRPr>
          </a:p>
        </p:txBody>
      </p:sp>
      <p:sp>
        <p:nvSpPr>
          <p:cNvPr id="6" name="Rectangle 5"/>
          <p:cNvSpPr/>
          <p:nvPr/>
        </p:nvSpPr>
        <p:spPr>
          <a:xfrm>
            <a:off x="0" y="2548537"/>
            <a:ext cx="5621471" cy="369332"/>
          </a:xfrm>
          <a:prstGeom prst="rect">
            <a:avLst/>
          </a:prstGeom>
        </p:spPr>
        <p:txBody>
          <a:bodyPr wrap="square">
            <a:spAutoFit/>
          </a:bodyPr>
          <a:lstStyle/>
          <a:p>
            <a:pPr>
              <a:spcAft>
                <a:spcPts val="0"/>
              </a:spcAft>
            </a:pPr>
            <a:r>
              <a:rPr lang="en-GB" sz="1800" b="1" dirty="0" smtClean="0">
                <a:latin typeface="Comic Sans MS" panose="030F0702030302020204" pitchFamily="66" charset="0"/>
                <a:ea typeface="Calibri" panose="020F0502020204030204" pitchFamily="34" charset="0"/>
              </a:rPr>
              <a:t> </a:t>
            </a:r>
            <a:r>
              <a:rPr lang="en-GB" sz="1800" dirty="0">
                <a:latin typeface="Comic Sans MS" panose="030F0702030302020204" pitchFamily="66" charset="0"/>
                <a:ea typeface="Calibri" panose="020F0502020204030204" pitchFamily="34" charset="0"/>
              </a:rPr>
              <a:t>	</a:t>
            </a:r>
            <a:endParaRPr lang="en-GB" sz="1800" dirty="0">
              <a:latin typeface="Calibri" panose="020F0502020204030204" pitchFamily="34" charset="0"/>
              <a:ea typeface="Calibri" panose="020F0502020204030204" pitchFamily="34" charset="0"/>
            </a:endParaRPr>
          </a:p>
        </p:txBody>
      </p:sp>
      <p:sp>
        <p:nvSpPr>
          <p:cNvPr id="9" name="TextBox 8"/>
          <p:cNvSpPr txBox="1"/>
          <p:nvPr/>
        </p:nvSpPr>
        <p:spPr>
          <a:xfrm>
            <a:off x="5783687" y="1015711"/>
            <a:ext cx="2683603" cy="461665"/>
          </a:xfrm>
          <a:prstGeom prst="rect">
            <a:avLst/>
          </a:prstGeom>
          <a:noFill/>
        </p:spPr>
        <p:txBody>
          <a:bodyPr wrap="square" rtlCol="0">
            <a:spAutoFit/>
          </a:bodyPr>
          <a:lstStyle/>
          <a:p>
            <a:r>
              <a:rPr lang="en-GB" dirty="0" smtClean="0">
                <a:latin typeface="Comic Sans MS" panose="030F0702030302020204" pitchFamily="66" charset="0"/>
              </a:rPr>
              <a:t>Problem Solving:</a:t>
            </a:r>
            <a:endParaRPr lang="en-GB" dirty="0">
              <a:latin typeface="Comic Sans MS" panose="030F0702030302020204" pitchFamily="66" charset="0"/>
            </a:endParaRPr>
          </a:p>
        </p:txBody>
      </p:sp>
      <p:sp>
        <p:nvSpPr>
          <p:cNvPr id="17" name="TextBox 16"/>
          <p:cNvSpPr txBox="1"/>
          <p:nvPr/>
        </p:nvSpPr>
        <p:spPr>
          <a:xfrm>
            <a:off x="395536" y="980374"/>
            <a:ext cx="2975584" cy="461665"/>
          </a:xfrm>
          <a:prstGeom prst="rect">
            <a:avLst/>
          </a:prstGeom>
          <a:noFill/>
        </p:spPr>
        <p:txBody>
          <a:bodyPr wrap="square" rtlCol="0">
            <a:spAutoFit/>
          </a:bodyPr>
          <a:lstStyle/>
          <a:p>
            <a:r>
              <a:rPr lang="en-GB" dirty="0" smtClean="0">
                <a:latin typeface="Comic Sans MS" panose="030F0702030302020204" pitchFamily="66" charset="0"/>
              </a:rPr>
              <a:t>Fluency work:</a:t>
            </a:r>
            <a:endParaRPr lang="en-GB" dirty="0">
              <a:latin typeface="Comic Sans MS" panose="030F0702030302020204" pitchFamily="66" charset="0"/>
            </a:endParaRPr>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1988840"/>
            <a:ext cx="3892750" cy="3499030"/>
          </a:xfrm>
          <a:prstGeom prst="rect">
            <a:avLst/>
          </a:prstGeom>
        </p:spPr>
      </p:pic>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96801" y="1969544"/>
            <a:ext cx="4059065" cy="3518325"/>
          </a:xfrm>
          <a:prstGeom prst="rect">
            <a:avLst/>
          </a:prstGeom>
        </p:spPr>
      </p:pic>
    </p:spTree>
    <p:extLst>
      <p:ext uri="{BB962C8B-B14F-4D97-AF65-F5344CB8AC3E}">
        <p14:creationId xmlns:p14="http://schemas.microsoft.com/office/powerpoint/2010/main" val="4045543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6" name="Rectangle 4"/>
          <p:cNvSpPr>
            <a:spLocks noGrp="1" noChangeArrowheads="1"/>
          </p:cNvSpPr>
          <p:nvPr>
            <p:ph type="title"/>
          </p:nvPr>
        </p:nvSpPr>
        <p:spPr>
          <a:xfrm>
            <a:off x="-1764704" y="-325184"/>
            <a:ext cx="7772400" cy="1143000"/>
          </a:xfrm>
        </p:spPr>
        <p:txBody>
          <a:bodyPr/>
          <a:lstStyle/>
          <a:p>
            <a:pPr algn="ctr" eaLnBrk="1" hangingPunct="1"/>
            <a:r>
              <a:rPr lang="en-GB" altLang="en-US" b="1" u="sng" dirty="0" smtClean="0">
                <a:latin typeface="Comic Sans MS" panose="030F0702030302020204" pitchFamily="66" charset="0"/>
              </a:rPr>
              <a:t>Reading</a:t>
            </a:r>
          </a:p>
        </p:txBody>
      </p:sp>
      <p:sp>
        <p:nvSpPr>
          <p:cNvPr id="28677" name="Rectangle 5"/>
          <p:cNvSpPr>
            <a:spLocks noGrp="1" noChangeArrowheads="1"/>
          </p:cNvSpPr>
          <p:nvPr>
            <p:ph type="body" idx="1"/>
          </p:nvPr>
        </p:nvSpPr>
        <p:spPr>
          <a:xfrm>
            <a:off x="323528" y="1340768"/>
            <a:ext cx="8229600" cy="5400600"/>
          </a:xfrm>
          <a:solidFill>
            <a:schemeClr val="bg1"/>
          </a:solidFill>
        </p:spPr>
        <p:txBody>
          <a:bodyPr/>
          <a:lstStyle/>
          <a:p>
            <a:pPr marL="0" indent="0">
              <a:buNone/>
            </a:pPr>
            <a:r>
              <a:rPr lang="en-GB" sz="1100" dirty="0">
                <a:latin typeface="Comic Sans MS" panose="030F0702030302020204" pitchFamily="66" charset="0"/>
              </a:rPr>
              <a:t>Your child is learning to read with Read Write Inc. Phonics, a very popular and successful literacy programme. Your child will learn to read in a very simple way.</a:t>
            </a:r>
          </a:p>
          <a:p>
            <a:pPr marL="0" indent="0">
              <a:buNone/>
            </a:pPr>
            <a:endParaRPr lang="en-GB" sz="1100" dirty="0">
              <a:latin typeface="Comic Sans MS" panose="030F0702030302020204" pitchFamily="66" charset="0"/>
            </a:endParaRPr>
          </a:p>
          <a:p>
            <a:pPr marL="0" indent="0">
              <a:buNone/>
            </a:pPr>
            <a:r>
              <a:rPr lang="en-GB" sz="1100" dirty="0">
                <a:latin typeface="Comic Sans MS" panose="030F0702030302020204" pitchFamily="66" charset="0"/>
              </a:rPr>
              <a:t>He or she will learn to</a:t>
            </a:r>
            <a:r>
              <a:rPr lang="en-GB" sz="1100" dirty="0" smtClean="0">
                <a:latin typeface="Comic Sans MS" panose="030F0702030302020204" pitchFamily="66" charset="0"/>
              </a:rPr>
              <a:t>:</a:t>
            </a:r>
            <a:endParaRPr lang="en-GB" sz="1100" dirty="0">
              <a:latin typeface="Comic Sans MS" panose="030F0702030302020204" pitchFamily="66" charset="0"/>
            </a:endParaRPr>
          </a:p>
          <a:p>
            <a:pPr marL="0" indent="0">
              <a:buNone/>
            </a:pPr>
            <a:r>
              <a:rPr lang="en-GB" sz="1100" dirty="0">
                <a:latin typeface="Comic Sans MS" panose="030F0702030302020204" pitchFamily="66" charset="0"/>
              </a:rPr>
              <a:t>1.  Read letters by their ‘sounds’</a:t>
            </a:r>
          </a:p>
          <a:p>
            <a:pPr marL="0" indent="0">
              <a:buNone/>
            </a:pPr>
            <a:r>
              <a:rPr lang="en-GB" sz="1100" dirty="0">
                <a:latin typeface="Comic Sans MS" panose="030F0702030302020204" pitchFamily="66" charset="0"/>
              </a:rPr>
              <a:t>2. Blend these sounds into words</a:t>
            </a:r>
          </a:p>
          <a:p>
            <a:pPr marL="0" indent="0">
              <a:buNone/>
            </a:pPr>
            <a:r>
              <a:rPr lang="en-GB" sz="1100" dirty="0">
                <a:latin typeface="Comic Sans MS" panose="030F0702030302020204" pitchFamily="66" charset="0"/>
              </a:rPr>
              <a:t>3. Read the words in a </a:t>
            </a:r>
            <a:r>
              <a:rPr lang="en-GB" sz="1100" dirty="0" smtClean="0">
                <a:latin typeface="Comic Sans MS" panose="030F0702030302020204" pitchFamily="66" charset="0"/>
              </a:rPr>
              <a:t>story</a:t>
            </a:r>
          </a:p>
          <a:p>
            <a:pPr marL="0" indent="0">
              <a:buNone/>
            </a:pPr>
            <a:endParaRPr lang="en-GB" sz="1100" dirty="0">
              <a:latin typeface="Comic Sans MS" panose="030F0702030302020204" pitchFamily="66" charset="0"/>
            </a:endParaRPr>
          </a:p>
          <a:p>
            <a:pPr marL="0" indent="0">
              <a:buNone/>
            </a:pPr>
            <a:r>
              <a:rPr lang="en-GB" sz="1100" b="1" u="sng" dirty="0">
                <a:latin typeface="Comic Sans MS" panose="030F0702030302020204" pitchFamily="66" charset="0"/>
              </a:rPr>
              <a:t>How will my child learn to read?</a:t>
            </a:r>
            <a:endParaRPr lang="en-GB" sz="1100" dirty="0">
              <a:latin typeface="Comic Sans MS" panose="030F0702030302020204" pitchFamily="66" charset="0"/>
            </a:endParaRPr>
          </a:p>
          <a:p>
            <a:pPr marL="0" indent="0">
              <a:buNone/>
            </a:pPr>
            <a:r>
              <a:rPr lang="en-GB" sz="1100" dirty="0">
                <a:latin typeface="Comic Sans MS" panose="030F0702030302020204" pitchFamily="66" charset="0"/>
              </a:rPr>
              <a:t>First, your child will learn to read:</a:t>
            </a:r>
          </a:p>
          <a:p>
            <a:pPr marL="0" indent="0">
              <a:buNone/>
            </a:pPr>
            <a:r>
              <a:rPr lang="en-GB" sz="1100" dirty="0">
                <a:latin typeface="Comic Sans MS" panose="030F0702030302020204" pitchFamily="66" charset="0"/>
              </a:rPr>
              <a:t>Set 1 Speed Sounds: these are sounds written with one letter:</a:t>
            </a:r>
            <a:br>
              <a:rPr lang="en-GB" sz="1100" dirty="0">
                <a:latin typeface="Comic Sans MS" panose="030F0702030302020204" pitchFamily="66" charset="0"/>
              </a:rPr>
            </a:br>
            <a:r>
              <a:rPr lang="en-GB" sz="1100" b="1" dirty="0">
                <a:latin typeface="Comic Sans MS" panose="030F0702030302020204" pitchFamily="66" charset="0"/>
              </a:rPr>
              <a:t>m a  s  d  t  </a:t>
            </a:r>
            <a:r>
              <a:rPr lang="en-GB" sz="1100" b="1" dirty="0" err="1">
                <a:latin typeface="Comic Sans MS" panose="030F0702030302020204" pitchFamily="66" charset="0"/>
              </a:rPr>
              <a:t>i</a:t>
            </a:r>
            <a:r>
              <a:rPr lang="en-GB" sz="1100" b="1" dirty="0">
                <a:latin typeface="Comic Sans MS" panose="030F0702030302020204" pitchFamily="66" charset="0"/>
              </a:rPr>
              <a:t>  n  p  g  o  c  k  u  b  f  e  l  h  r  j  v y  w  z  </a:t>
            </a:r>
            <a:r>
              <a:rPr lang="en-GB" sz="1100" b="1" dirty="0" smtClean="0">
                <a:latin typeface="Comic Sans MS" panose="030F0702030302020204" pitchFamily="66" charset="0"/>
              </a:rPr>
              <a:t>x</a:t>
            </a:r>
            <a:r>
              <a:rPr lang="en-GB" sz="1100" dirty="0">
                <a:latin typeface="Comic Sans MS" panose="030F0702030302020204" pitchFamily="66" charset="0"/>
              </a:rPr>
              <a:t> </a:t>
            </a:r>
            <a:r>
              <a:rPr lang="en-GB" sz="1100" dirty="0" smtClean="0">
                <a:latin typeface="Comic Sans MS" panose="030F0702030302020204" pitchFamily="66" charset="0"/>
              </a:rPr>
              <a:t>and </a:t>
            </a:r>
            <a:r>
              <a:rPr lang="en-GB" sz="1100" dirty="0">
                <a:latin typeface="Comic Sans MS" panose="030F0702030302020204" pitchFamily="66" charset="0"/>
              </a:rPr>
              <a:t>sounds written with two letters • (your child will call these ‘special friends</a:t>
            </a:r>
            <a:r>
              <a:rPr lang="en-GB" sz="1100" dirty="0" smtClean="0">
                <a:latin typeface="Comic Sans MS" panose="030F0702030302020204" pitchFamily="66" charset="0"/>
              </a:rPr>
              <a:t>’): </a:t>
            </a:r>
            <a:r>
              <a:rPr lang="en-GB" sz="1100" b="1" dirty="0" err="1" smtClean="0">
                <a:latin typeface="Comic Sans MS" panose="030F0702030302020204" pitchFamily="66" charset="0"/>
              </a:rPr>
              <a:t>sh</a:t>
            </a:r>
            <a:r>
              <a:rPr lang="en-GB" sz="1100" b="1" dirty="0">
                <a:latin typeface="Comic Sans MS" panose="030F0702030302020204" pitchFamily="66" charset="0"/>
              </a:rPr>
              <a:t>  </a:t>
            </a:r>
            <a:r>
              <a:rPr lang="en-GB" sz="1100" b="1" dirty="0" err="1">
                <a:latin typeface="Comic Sans MS" panose="030F0702030302020204" pitchFamily="66" charset="0"/>
              </a:rPr>
              <a:t>th</a:t>
            </a:r>
            <a:r>
              <a:rPr lang="en-GB" sz="1100" b="1" dirty="0">
                <a:latin typeface="Comic Sans MS" panose="030F0702030302020204" pitchFamily="66" charset="0"/>
              </a:rPr>
              <a:t> </a:t>
            </a:r>
            <a:r>
              <a:rPr lang="en-GB" sz="1100" b="1" dirty="0" err="1">
                <a:latin typeface="Comic Sans MS" panose="030F0702030302020204" pitchFamily="66" charset="0"/>
              </a:rPr>
              <a:t>ch</a:t>
            </a:r>
            <a:r>
              <a:rPr lang="en-GB" sz="1100" b="1" dirty="0">
                <a:latin typeface="Comic Sans MS" panose="030F0702030302020204" pitchFamily="66" charset="0"/>
              </a:rPr>
              <a:t> </a:t>
            </a:r>
            <a:r>
              <a:rPr lang="en-GB" sz="1100" b="1" dirty="0" err="1">
                <a:latin typeface="Comic Sans MS" panose="030F0702030302020204" pitchFamily="66" charset="0"/>
              </a:rPr>
              <a:t>qu</a:t>
            </a:r>
            <a:r>
              <a:rPr lang="en-GB" sz="1100" b="1" dirty="0">
                <a:latin typeface="Comic Sans MS" panose="030F0702030302020204" pitchFamily="66" charset="0"/>
              </a:rPr>
              <a:t>  ng  </a:t>
            </a:r>
            <a:r>
              <a:rPr lang="en-GB" sz="1100" b="1" dirty="0" err="1">
                <a:latin typeface="Comic Sans MS" panose="030F0702030302020204" pitchFamily="66" charset="0"/>
              </a:rPr>
              <a:t>nk</a:t>
            </a:r>
            <a:r>
              <a:rPr lang="en-GB" sz="1100" b="1" dirty="0">
                <a:latin typeface="Comic Sans MS" panose="030F0702030302020204" pitchFamily="66" charset="0"/>
              </a:rPr>
              <a:t> </a:t>
            </a:r>
            <a:r>
              <a:rPr lang="en-GB" sz="1100" b="1" dirty="0" err="1" smtClean="0">
                <a:latin typeface="Comic Sans MS" panose="030F0702030302020204" pitchFamily="66" charset="0"/>
              </a:rPr>
              <a:t>ck</a:t>
            </a:r>
            <a:endParaRPr lang="en-GB" sz="1100" b="1" dirty="0" smtClean="0">
              <a:latin typeface="Comic Sans MS" panose="030F0702030302020204" pitchFamily="66" charset="0"/>
            </a:endParaRPr>
          </a:p>
          <a:p>
            <a:pPr marL="0" indent="0">
              <a:buNone/>
            </a:pPr>
            <a:endParaRPr lang="en-GB" sz="1100" dirty="0">
              <a:latin typeface="Comic Sans MS" panose="030F0702030302020204" pitchFamily="66" charset="0"/>
            </a:endParaRPr>
          </a:p>
          <a:p>
            <a:pPr marL="0" indent="0">
              <a:buNone/>
            </a:pPr>
            <a:r>
              <a:rPr lang="en-GB" sz="1100" dirty="0">
                <a:latin typeface="Comic Sans MS" panose="030F0702030302020204" pitchFamily="66" charset="0"/>
              </a:rPr>
              <a:t>Words containing these sounds, by sound-blending,</a:t>
            </a:r>
          </a:p>
          <a:p>
            <a:pPr marL="0" indent="0">
              <a:buNone/>
            </a:pPr>
            <a:r>
              <a:rPr lang="en-GB" sz="1100" dirty="0">
                <a:latin typeface="Comic Sans MS" panose="030F0702030302020204" pitchFamily="66" charset="0"/>
              </a:rPr>
              <a:t>e.g. m–a–t </a:t>
            </a:r>
            <a:r>
              <a:rPr lang="en-GB" sz="1100" i="1" dirty="0">
                <a:latin typeface="Comic Sans MS" panose="030F0702030302020204" pitchFamily="66" charset="0"/>
              </a:rPr>
              <a:t>mat</a:t>
            </a:r>
            <a:r>
              <a:rPr lang="en-GB" sz="1100" dirty="0">
                <a:latin typeface="Comic Sans MS" panose="030F0702030302020204" pitchFamily="66" charset="0"/>
              </a:rPr>
              <a:t>, c–a–t </a:t>
            </a:r>
            <a:r>
              <a:rPr lang="en-GB" sz="1100" i="1" dirty="0">
                <a:latin typeface="Comic Sans MS" panose="030F0702030302020204" pitchFamily="66" charset="0"/>
              </a:rPr>
              <a:t>cat</a:t>
            </a:r>
            <a:r>
              <a:rPr lang="en-GB" sz="1100" dirty="0">
                <a:latin typeface="Comic Sans MS" panose="030F0702030302020204" pitchFamily="66" charset="0"/>
              </a:rPr>
              <a:t>, g–o–t </a:t>
            </a:r>
            <a:r>
              <a:rPr lang="en-GB" sz="1100" i="1" dirty="0">
                <a:latin typeface="Comic Sans MS" panose="030F0702030302020204" pitchFamily="66" charset="0"/>
              </a:rPr>
              <a:t>got</a:t>
            </a:r>
            <a:r>
              <a:rPr lang="en-GB" sz="1100" dirty="0">
                <a:latin typeface="Comic Sans MS" panose="030F0702030302020204" pitchFamily="66" charset="0"/>
              </a:rPr>
              <a:t>, f–</a:t>
            </a:r>
            <a:r>
              <a:rPr lang="en-GB" sz="1100" dirty="0" err="1">
                <a:latin typeface="Comic Sans MS" panose="030F0702030302020204" pitchFamily="66" charset="0"/>
              </a:rPr>
              <a:t>i</a:t>
            </a:r>
            <a:r>
              <a:rPr lang="en-GB" sz="1100" dirty="0">
                <a:latin typeface="Comic Sans MS" panose="030F0702030302020204" pitchFamily="66" charset="0"/>
              </a:rPr>
              <a:t>–</a:t>
            </a:r>
            <a:r>
              <a:rPr lang="en-GB" sz="1100" dirty="0" err="1">
                <a:latin typeface="Comic Sans MS" panose="030F0702030302020204" pitchFamily="66" charset="0"/>
              </a:rPr>
              <a:t>sh</a:t>
            </a:r>
            <a:r>
              <a:rPr lang="en-GB" sz="1100" dirty="0">
                <a:latin typeface="Comic Sans MS" panose="030F0702030302020204" pitchFamily="66" charset="0"/>
              </a:rPr>
              <a:t> </a:t>
            </a:r>
            <a:r>
              <a:rPr lang="en-GB" sz="1100" i="1" dirty="0">
                <a:latin typeface="Comic Sans MS" panose="030F0702030302020204" pitchFamily="66" charset="0"/>
              </a:rPr>
              <a:t>ﬁsh</a:t>
            </a:r>
            <a:r>
              <a:rPr lang="en-GB" sz="1100" dirty="0">
                <a:latin typeface="Comic Sans MS" panose="030F0702030302020204" pitchFamily="66" charset="0"/>
              </a:rPr>
              <a:t>, s–p–o–t  </a:t>
            </a:r>
            <a:r>
              <a:rPr lang="en-GB" sz="1100" i="1" dirty="0">
                <a:latin typeface="Comic Sans MS" panose="030F0702030302020204" pitchFamily="66" charset="0"/>
              </a:rPr>
              <a:t>spot</a:t>
            </a:r>
            <a:r>
              <a:rPr lang="en-GB" sz="1100" dirty="0">
                <a:latin typeface="Comic Sans MS" panose="030F0702030302020204" pitchFamily="66" charset="0"/>
              </a:rPr>
              <a:t>, b–e–s–t  </a:t>
            </a:r>
            <a:r>
              <a:rPr lang="en-GB" sz="1100" i="1" dirty="0">
                <a:latin typeface="Comic Sans MS" panose="030F0702030302020204" pitchFamily="66" charset="0"/>
              </a:rPr>
              <a:t>best</a:t>
            </a:r>
            <a:r>
              <a:rPr lang="en-GB" sz="1100" dirty="0">
                <a:latin typeface="Comic Sans MS" panose="030F0702030302020204" pitchFamily="66" charset="0"/>
              </a:rPr>
              <a:t>, s–p–l–a–</a:t>
            </a:r>
            <a:r>
              <a:rPr lang="en-GB" sz="1100" dirty="0" err="1">
                <a:latin typeface="Comic Sans MS" panose="030F0702030302020204" pitchFamily="66" charset="0"/>
              </a:rPr>
              <a:t>sh</a:t>
            </a:r>
            <a:r>
              <a:rPr lang="en-GB" sz="1100" dirty="0">
                <a:latin typeface="Comic Sans MS" panose="030F0702030302020204" pitchFamily="66" charset="0"/>
              </a:rPr>
              <a:t> </a:t>
            </a:r>
            <a:r>
              <a:rPr lang="en-GB" sz="1100" i="1" dirty="0">
                <a:latin typeface="Comic Sans MS" panose="030F0702030302020204" pitchFamily="66" charset="0"/>
              </a:rPr>
              <a:t>splash</a:t>
            </a:r>
            <a:endParaRPr lang="en-GB" sz="1100" dirty="0">
              <a:latin typeface="Comic Sans MS" panose="030F0702030302020204" pitchFamily="66" charset="0"/>
            </a:endParaRPr>
          </a:p>
          <a:p>
            <a:pPr marL="0" indent="0">
              <a:buNone/>
            </a:pPr>
            <a:r>
              <a:rPr lang="en-GB" sz="1100" dirty="0">
                <a:latin typeface="Comic Sans MS" panose="030F0702030302020204" pitchFamily="66" charset="0"/>
              </a:rPr>
              <a:t>Ditty Sheets, Red, Green and Purple Storybooks.</a:t>
            </a:r>
          </a:p>
          <a:p>
            <a:pPr marL="0" indent="0">
              <a:buNone/>
            </a:pPr>
            <a:r>
              <a:rPr lang="en-GB" sz="1100" dirty="0">
                <a:latin typeface="Comic Sans MS" panose="030F0702030302020204" pitchFamily="66" charset="0"/>
              </a:rPr>
              <a:t> </a:t>
            </a:r>
          </a:p>
          <a:p>
            <a:pPr marL="0" indent="0">
              <a:buNone/>
            </a:pPr>
            <a:r>
              <a:rPr lang="en-GB" sz="1100" dirty="0">
                <a:latin typeface="Comic Sans MS" panose="030F0702030302020204" pitchFamily="66" charset="0"/>
              </a:rPr>
              <a:t>Second, he or she will learn to read:</a:t>
            </a:r>
          </a:p>
          <a:p>
            <a:pPr marL="0" indent="0">
              <a:buNone/>
            </a:pPr>
            <a:r>
              <a:rPr lang="en-GB" sz="1100" dirty="0">
                <a:latin typeface="Comic Sans MS" panose="030F0702030302020204" pitchFamily="66" charset="0"/>
              </a:rPr>
              <a:t>     Set 2 Speed Sounds: </a:t>
            </a:r>
            <a:r>
              <a:rPr lang="en-GB" sz="1100" b="1" dirty="0">
                <a:latin typeface="Comic Sans MS" panose="030F0702030302020204" pitchFamily="66" charset="0"/>
              </a:rPr>
              <a:t>ay </a:t>
            </a:r>
            <a:r>
              <a:rPr lang="en-GB" sz="1100" b="1" dirty="0" err="1">
                <a:latin typeface="Comic Sans MS" panose="030F0702030302020204" pitchFamily="66" charset="0"/>
              </a:rPr>
              <a:t>ee</a:t>
            </a:r>
            <a:r>
              <a:rPr lang="en-GB" sz="1100" b="1" dirty="0">
                <a:latin typeface="Comic Sans MS" panose="030F0702030302020204" pitchFamily="66" charset="0"/>
              </a:rPr>
              <a:t> </a:t>
            </a:r>
            <a:r>
              <a:rPr lang="en-GB" sz="1100" b="1" dirty="0" err="1">
                <a:latin typeface="Comic Sans MS" panose="030F0702030302020204" pitchFamily="66" charset="0"/>
              </a:rPr>
              <a:t>igh</a:t>
            </a:r>
            <a:r>
              <a:rPr lang="en-GB" sz="1100" b="1" dirty="0">
                <a:latin typeface="Comic Sans MS" panose="030F0702030302020204" pitchFamily="66" charset="0"/>
              </a:rPr>
              <a:t> ow </a:t>
            </a:r>
            <a:r>
              <a:rPr lang="en-GB" sz="1100" b="1" dirty="0" err="1">
                <a:latin typeface="Comic Sans MS" panose="030F0702030302020204" pitchFamily="66" charset="0"/>
              </a:rPr>
              <a:t>oo</a:t>
            </a:r>
            <a:r>
              <a:rPr lang="en-GB" sz="1100" b="1" dirty="0">
                <a:latin typeface="Comic Sans MS" panose="030F0702030302020204" pitchFamily="66" charset="0"/>
              </a:rPr>
              <a:t>  </a:t>
            </a:r>
            <a:r>
              <a:rPr lang="en-GB" sz="1100" b="1" dirty="0" err="1">
                <a:latin typeface="Comic Sans MS" panose="030F0702030302020204" pitchFamily="66" charset="0"/>
              </a:rPr>
              <a:t>oo</a:t>
            </a:r>
            <a:r>
              <a:rPr lang="en-GB" sz="1100" b="1" dirty="0">
                <a:latin typeface="Comic Sans MS" panose="030F0702030302020204" pitchFamily="66" charset="0"/>
              </a:rPr>
              <a:t>  </a:t>
            </a:r>
            <a:r>
              <a:rPr lang="en-GB" sz="1100" b="1" dirty="0" err="1">
                <a:latin typeface="Comic Sans MS" panose="030F0702030302020204" pitchFamily="66" charset="0"/>
              </a:rPr>
              <a:t>ar</a:t>
            </a:r>
            <a:r>
              <a:rPr lang="en-GB" sz="1100" b="1" dirty="0">
                <a:latin typeface="Comic Sans MS" panose="030F0702030302020204" pitchFamily="66" charset="0"/>
              </a:rPr>
              <a:t>  or air  </a:t>
            </a:r>
            <a:r>
              <a:rPr lang="en-GB" sz="1100" b="1" dirty="0" err="1">
                <a:latin typeface="Comic Sans MS" panose="030F0702030302020204" pitchFamily="66" charset="0"/>
              </a:rPr>
              <a:t>ir</a:t>
            </a:r>
            <a:r>
              <a:rPr lang="en-GB" sz="1100" b="1" dirty="0">
                <a:latin typeface="Comic Sans MS" panose="030F0702030302020204" pitchFamily="66" charset="0"/>
              </a:rPr>
              <a:t>  </a:t>
            </a:r>
            <a:r>
              <a:rPr lang="en-GB" sz="1100" b="1" dirty="0" err="1">
                <a:latin typeface="Comic Sans MS" panose="030F0702030302020204" pitchFamily="66" charset="0"/>
              </a:rPr>
              <a:t>ou</a:t>
            </a:r>
            <a:r>
              <a:rPr lang="en-GB" sz="1100" b="1" dirty="0">
                <a:latin typeface="Comic Sans MS" panose="030F0702030302020204" pitchFamily="66" charset="0"/>
              </a:rPr>
              <a:t> oy</a:t>
            </a:r>
            <a:endParaRPr lang="en-GB" sz="1100" dirty="0">
              <a:latin typeface="Comic Sans MS" panose="030F0702030302020204" pitchFamily="66" charset="0"/>
            </a:endParaRPr>
          </a:p>
          <a:p>
            <a:pPr marL="0" indent="0">
              <a:buNone/>
            </a:pPr>
            <a:r>
              <a:rPr lang="en-GB" sz="1100" dirty="0">
                <a:latin typeface="Comic Sans MS" panose="030F0702030302020204" pitchFamily="66" charset="0"/>
              </a:rPr>
              <a:t>     Words containing these sounds</a:t>
            </a:r>
          </a:p>
          <a:p>
            <a:pPr marL="0" indent="0">
              <a:buNone/>
            </a:pPr>
            <a:r>
              <a:rPr lang="en-GB" sz="1100" dirty="0">
                <a:latin typeface="Comic Sans MS" panose="030F0702030302020204" pitchFamily="66" charset="0"/>
              </a:rPr>
              <a:t>     Pink, Orange and Yellow Storybooks.</a:t>
            </a:r>
          </a:p>
          <a:p>
            <a:pPr marL="0" indent="0">
              <a:buNone/>
            </a:pPr>
            <a:r>
              <a:rPr lang="en-GB" sz="1100" dirty="0">
                <a:latin typeface="Comic Sans MS" panose="030F0702030302020204" pitchFamily="66" charset="0"/>
              </a:rPr>
              <a:t> </a:t>
            </a:r>
          </a:p>
          <a:p>
            <a:pPr marL="0" indent="0">
              <a:buNone/>
            </a:pPr>
            <a:r>
              <a:rPr lang="en-GB" sz="1100" dirty="0">
                <a:latin typeface="Comic Sans MS" panose="030F0702030302020204" pitchFamily="66" charset="0"/>
              </a:rPr>
              <a:t>Third, he or she will learn to read:</a:t>
            </a:r>
          </a:p>
          <a:p>
            <a:pPr marL="0" indent="0">
              <a:buNone/>
            </a:pPr>
            <a:r>
              <a:rPr lang="en-GB" sz="1100" dirty="0">
                <a:latin typeface="Comic Sans MS" panose="030F0702030302020204" pitchFamily="66" charset="0"/>
              </a:rPr>
              <a:t>     Set 3 Speed Sounds: </a:t>
            </a:r>
            <a:r>
              <a:rPr lang="en-GB" sz="1100" b="1" dirty="0" err="1">
                <a:latin typeface="Comic Sans MS" panose="030F0702030302020204" pitchFamily="66" charset="0"/>
              </a:rPr>
              <a:t>ea</a:t>
            </a:r>
            <a:r>
              <a:rPr lang="en-GB" sz="1100" b="1" dirty="0">
                <a:latin typeface="Comic Sans MS" panose="030F0702030302020204" pitchFamily="66" charset="0"/>
              </a:rPr>
              <a:t> oi a-e </a:t>
            </a:r>
            <a:r>
              <a:rPr lang="en-GB" sz="1100" b="1" dirty="0" err="1">
                <a:latin typeface="Comic Sans MS" panose="030F0702030302020204" pitchFamily="66" charset="0"/>
              </a:rPr>
              <a:t>i</a:t>
            </a:r>
            <a:r>
              <a:rPr lang="en-GB" sz="1100" b="1" dirty="0">
                <a:latin typeface="Comic Sans MS" panose="030F0702030302020204" pitchFamily="66" charset="0"/>
              </a:rPr>
              <a:t>-e o-e u-e  aw are  </a:t>
            </a:r>
            <a:r>
              <a:rPr lang="en-GB" sz="1100" b="1" dirty="0" err="1">
                <a:latin typeface="Comic Sans MS" panose="030F0702030302020204" pitchFamily="66" charset="0"/>
              </a:rPr>
              <a:t>ur</a:t>
            </a:r>
            <a:r>
              <a:rPr lang="en-GB" sz="1100" b="1" dirty="0">
                <a:latin typeface="Comic Sans MS" panose="030F0702030302020204" pitchFamily="66" charset="0"/>
              </a:rPr>
              <a:t>  </a:t>
            </a:r>
            <a:r>
              <a:rPr lang="en-GB" sz="1100" b="1" dirty="0" err="1">
                <a:latin typeface="Comic Sans MS" panose="030F0702030302020204" pitchFamily="66" charset="0"/>
              </a:rPr>
              <a:t>er</a:t>
            </a:r>
            <a:r>
              <a:rPr lang="en-GB" sz="1100" b="1" dirty="0">
                <a:latin typeface="Comic Sans MS" panose="030F0702030302020204" pitchFamily="66" charset="0"/>
              </a:rPr>
              <a:t>  ow  </a:t>
            </a:r>
            <a:r>
              <a:rPr lang="en-GB" sz="1100" b="1" dirty="0" err="1">
                <a:latin typeface="Comic Sans MS" panose="030F0702030302020204" pitchFamily="66" charset="0"/>
              </a:rPr>
              <a:t>ai</a:t>
            </a:r>
            <a:r>
              <a:rPr lang="en-GB" sz="1100" b="1" dirty="0">
                <a:latin typeface="Comic Sans MS" panose="030F0702030302020204" pitchFamily="66" charset="0"/>
              </a:rPr>
              <a:t>  </a:t>
            </a:r>
            <a:r>
              <a:rPr lang="en-GB" sz="1100" b="1" dirty="0" err="1">
                <a:latin typeface="Comic Sans MS" panose="030F0702030302020204" pitchFamily="66" charset="0"/>
              </a:rPr>
              <a:t>oa</a:t>
            </a:r>
            <a:r>
              <a:rPr lang="en-GB" sz="1100" b="1" dirty="0">
                <a:latin typeface="Comic Sans MS" panose="030F0702030302020204" pitchFamily="66" charset="0"/>
              </a:rPr>
              <a:t>  </a:t>
            </a:r>
            <a:r>
              <a:rPr lang="en-GB" sz="1100" b="1" dirty="0" err="1">
                <a:latin typeface="Comic Sans MS" panose="030F0702030302020204" pitchFamily="66" charset="0"/>
              </a:rPr>
              <a:t>ew</a:t>
            </a:r>
            <a:r>
              <a:rPr lang="en-GB" sz="1100" b="1" dirty="0">
                <a:latin typeface="Comic Sans MS" panose="030F0702030302020204" pitchFamily="66" charset="0"/>
              </a:rPr>
              <a:t>  ire  ear </a:t>
            </a:r>
            <a:r>
              <a:rPr lang="en-GB" sz="1100" b="1" dirty="0" err="1">
                <a:latin typeface="Comic Sans MS" panose="030F0702030302020204" pitchFamily="66" charset="0"/>
              </a:rPr>
              <a:t>ure</a:t>
            </a:r>
            <a:endParaRPr lang="en-GB" sz="1100" dirty="0">
              <a:latin typeface="Comic Sans MS" panose="030F0702030302020204" pitchFamily="66" charset="0"/>
            </a:endParaRPr>
          </a:p>
          <a:p>
            <a:pPr marL="0" indent="0">
              <a:buNone/>
            </a:pPr>
            <a:r>
              <a:rPr lang="en-GB" sz="1100" dirty="0">
                <a:latin typeface="Comic Sans MS" panose="030F0702030302020204" pitchFamily="66" charset="0"/>
              </a:rPr>
              <a:t>     Words containing these sounds</a:t>
            </a:r>
          </a:p>
          <a:p>
            <a:pPr marL="0" indent="0">
              <a:buNone/>
            </a:pPr>
            <a:r>
              <a:rPr lang="en-GB" sz="1100" dirty="0">
                <a:latin typeface="Comic Sans MS" panose="030F0702030302020204" pitchFamily="66" charset="0"/>
              </a:rPr>
              <a:t>     Blue and Grey Storybooks.</a:t>
            </a:r>
          </a:p>
          <a:p>
            <a:pPr marL="0" indent="0">
              <a:buNone/>
            </a:pPr>
            <a:r>
              <a:rPr lang="en-GB" sz="1100" dirty="0">
                <a:latin typeface="Comic Sans MS" panose="030F0702030302020204" pitchFamily="66" charset="0"/>
              </a:rPr>
              <a:t> </a:t>
            </a:r>
          </a:p>
          <a:p>
            <a:pPr eaLnBrk="1" hangingPunct="1">
              <a:buFont typeface="Wingdings" panose="05000000000000000000" pitchFamily="2" charset="2"/>
              <a:buChar char="v"/>
            </a:pPr>
            <a:endParaRPr lang="en-GB" altLang="en-US" sz="1000" dirty="0" smtClean="0">
              <a:latin typeface="Comic Sans MS" panose="030F0702030302020204" pitchFamily="66" charset="0"/>
            </a:endParaRPr>
          </a:p>
        </p:txBody>
      </p:sp>
      <p:pic>
        <p:nvPicPr>
          <p:cNvPr id="2" name="Picture 1"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4297" y="116632"/>
            <a:ext cx="2974789" cy="1045478"/>
          </a:xfrm>
          <a:prstGeom prst="rect">
            <a:avLst/>
          </a:prstGeom>
        </p:spPr>
      </p:pic>
    </p:spTree>
    <p:extLst>
      <p:ext uri="{BB962C8B-B14F-4D97-AF65-F5344CB8AC3E}">
        <p14:creationId xmlns:p14="http://schemas.microsoft.com/office/powerpoint/2010/main" val="23119997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603" y="1556792"/>
            <a:ext cx="1440305" cy="4869602"/>
          </a:xfrm>
          <a:prstGeom prst="rect">
            <a:avLst/>
          </a:prstGeom>
        </p:spPr>
      </p:pic>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1856" y="1587275"/>
            <a:ext cx="1386960" cy="4839119"/>
          </a:xfrm>
          <a:prstGeom prst="rect">
            <a:avLst/>
          </a:prstGeom>
        </p:spPr>
      </p:pic>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9853" y="1592438"/>
            <a:ext cx="1377831" cy="4833956"/>
          </a:xfrm>
          <a:prstGeom prst="rect">
            <a:avLst/>
          </a:prstGeom>
        </p:spPr>
      </p:pic>
      <p:pic>
        <p:nvPicPr>
          <p:cNvPr id="5" name="Picture 4"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73291" y="1556792"/>
            <a:ext cx="1455546" cy="4884843"/>
          </a:xfrm>
          <a:prstGeom prst="rect">
            <a:avLst/>
          </a:prstGeom>
        </p:spPr>
      </p:pic>
      <p:pic>
        <p:nvPicPr>
          <p:cNvPr id="6" name="Picture 5"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84444" y="1534601"/>
            <a:ext cx="1447995" cy="4959981"/>
          </a:xfrm>
          <a:prstGeom prst="rect">
            <a:avLst/>
          </a:prstGeom>
        </p:spPr>
      </p:pic>
      <p:sp>
        <p:nvSpPr>
          <p:cNvPr id="7" name="TextBox 6"/>
          <p:cNvSpPr txBox="1"/>
          <p:nvPr/>
        </p:nvSpPr>
        <p:spPr>
          <a:xfrm>
            <a:off x="755576" y="260648"/>
            <a:ext cx="7560840" cy="830997"/>
          </a:xfrm>
          <a:prstGeom prst="rect">
            <a:avLst/>
          </a:prstGeom>
          <a:noFill/>
        </p:spPr>
        <p:txBody>
          <a:bodyPr wrap="square" rtlCol="0">
            <a:spAutoFit/>
          </a:bodyPr>
          <a:lstStyle/>
          <a:p>
            <a:pPr algn="ctr"/>
            <a:r>
              <a:rPr lang="en-GB" dirty="0" smtClean="0">
                <a:latin typeface="Comic Sans MS" panose="030F0702030302020204" pitchFamily="66" charset="0"/>
              </a:rPr>
              <a:t>Book marks will be given to your child as they progress through the RWI programme. </a:t>
            </a:r>
            <a:endParaRPr lang="en-GB" dirty="0">
              <a:latin typeface="Comic Sans MS" panose="030F0702030302020204" pitchFamily="66" charset="0"/>
            </a:endParaRPr>
          </a:p>
        </p:txBody>
      </p:sp>
    </p:spTree>
    <p:extLst>
      <p:ext uri="{BB962C8B-B14F-4D97-AF65-F5344CB8AC3E}">
        <p14:creationId xmlns:p14="http://schemas.microsoft.com/office/powerpoint/2010/main" val="29648151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4000" u="sng" dirty="0" smtClean="0">
                <a:solidFill>
                  <a:schemeClr val="accent6">
                    <a:lumMod val="25000"/>
                  </a:schemeClr>
                </a:solidFill>
                <a:latin typeface="Comic Sans MS" panose="030F0702030302020204" pitchFamily="66" charset="0"/>
              </a:rPr>
              <a:t>How to support your child at home</a:t>
            </a:r>
            <a:endParaRPr lang="en-GB" sz="4000" u="sng" dirty="0">
              <a:solidFill>
                <a:schemeClr val="accent6">
                  <a:lumMod val="25000"/>
                </a:schemeClr>
              </a:solidFill>
              <a:latin typeface="Comic Sans MS" panose="030F0702030302020204" pitchFamily="66" charset="0"/>
            </a:endParaRP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733" y="1628800"/>
            <a:ext cx="8362133" cy="4842273"/>
          </a:xfrm>
          <a:prstGeom prst="rect">
            <a:avLst/>
          </a:prstGeom>
        </p:spPr>
      </p:pic>
    </p:spTree>
    <p:extLst>
      <p:ext uri="{BB962C8B-B14F-4D97-AF65-F5344CB8AC3E}">
        <p14:creationId xmlns:p14="http://schemas.microsoft.com/office/powerpoint/2010/main" val="31274839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40" y="2520334"/>
            <a:ext cx="4394426" cy="3689540"/>
          </a:xfrm>
          <a:prstGeom prst="rect">
            <a:avLst/>
          </a:prstGeom>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6306" y="2520334"/>
            <a:ext cx="2147192" cy="3528392"/>
          </a:xfrm>
          <a:prstGeom prst="rect">
            <a:avLst/>
          </a:prstGeom>
        </p:spPr>
      </p:pic>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9509" y="2520334"/>
            <a:ext cx="2094734" cy="3591834"/>
          </a:xfrm>
          <a:prstGeom prst="rect">
            <a:avLst/>
          </a:prstGeom>
        </p:spPr>
      </p:pic>
      <p:pic>
        <p:nvPicPr>
          <p:cNvPr id="2" name="Picture 1"/>
          <p:cNvPicPr>
            <a:picLocks noChangeAspect="1"/>
          </p:cNvPicPr>
          <p:nvPr/>
        </p:nvPicPr>
        <p:blipFill>
          <a:blip r:embed="rId5"/>
          <a:stretch>
            <a:fillRect/>
          </a:stretch>
        </p:blipFill>
        <p:spPr>
          <a:xfrm>
            <a:off x="381716" y="908720"/>
            <a:ext cx="8533500" cy="833420"/>
          </a:xfrm>
          <a:prstGeom prst="rect">
            <a:avLst/>
          </a:prstGeom>
        </p:spPr>
      </p:pic>
    </p:spTree>
    <p:extLst>
      <p:ext uri="{BB962C8B-B14F-4D97-AF65-F5344CB8AC3E}">
        <p14:creationId xmlns:p14="http://schemas.microsoft.com/office/powerpoint/2010/main" val="26225030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490" y="412358"/>
            <a:ext cx="7772400" cy="1143000"/>
          </a:xfrm>
        </p:spPr>
        <p:txBody>
          <a:bodyPr/>
          <a:lstStyle/>
          <a:p>
            <a:pPr algn="ctr"/>
            <a:r>
              <a:rPr lang="en-GB" u="sng" dirty="0" smtClean="0">
                <a:latin typeface="Comic Sans MS" panose="030F0702030302020204" pitchFamily="66" charset="0"/>
              </a:rPr>
              <a:t>National phonics screening check</a:t>
            </a:r>
            <a:endParaRPr lang="en-GB" u="sng" dirty="0">
              <a:latin typeface="Comic Sans MS" panose="030F0702030302020204" pitchFamily="66" charset="0"/>
            </a:endParaRPr>
          </a:p>
        </p:txBody>
      </p:sp>
      <p:sp>
        <p:nvSpPr>
          <p:cNvPr id="3" name="Content Placeholder 2"/>
          <p:cNvSpPr>
            <a:spLocks noGrp="1"/>
          </p:cNvSpPr>
          <p:nvPr>
            <p:ph idx="1"/>
          </p:nvPr>
        </p:nvSpPr>
        <p:spPr>
          <a:xfrm>
            <a:off x="179512" y="1711361"/>
            <a:ext cx="5904656" cy="4896544"/>
          </a:xfrm>
          <a:solidFill>
            <a:schemeClr val="bg1"/>
          </a:solidFill>
        </p:spPr>
        <p:txBody>
          <a:bodyPr/>
          <a:lstStyle/>
          <a:p>
            <a:pPr marL="0" indent="0" algn="ctr">
              <a:buNone/>
            </a:pPr>
            <a:r>
              <a:rPr lang="en-GB" sz="2400" u="sng" dirty="0" smtClean="0">
                <a:latin typeface="Comic Sans MS" panose="030F0702030302020204" pitchFamily="66" charset="0"/>
              </a:rPr>
              <a:t>WB 12</a:t>
            </a:r>
            <a:r>
              <a:rPr lang="en-GB" sz="2400" u="sng" baseline="30000" dirty="0" smtClean="0">
                <a:latin typeface="Comic Sans MS" panose="030F0702030302020204" pitchFamily="66" charset="0"/>
              </a:rPr>
              <a:t>TH</a:t>
            </a:r>
            <a:r>
              <a:rPr lang="en-GB" sz="2400" u="sng" dirty="0" smtClean="0">
                <a:latin typeface="Comic Sans MS" panose="030F0702030302020204" pitchFamily="66" charset="0"/>
              </a:rPr>
              <a:t> June </a:t>
            </a:r>
          </a:p>
          <a:p>
            <a:pPr algn="ctr">
              <a:buFont typeface="Arial" panose="020B0604020202020204" pitchFamily="34" charset="0"/>
              <a:buChar char="•"/>
            </a:pPr>
            <a:r>
              <a:rPr lang="en-GB" sz="1800" dirty="0" smtClean="0">
                <a:latin typeface="Comic Sans MS" panose="030F0702030302020204" pitchFamily="66" charset="0"/>
              </a:rPr>
              <a:t>We give the children an opportunity to become familiar with the assessment using past papers throughout the year. The children are unaware of being tested as this becomes part of our everyday practice. Parents will be informed about their child’s results but this will not be discussed with the children. </a:t>
            </a:r>
          </a:p>
          <a:p>
            <a:pPr algn="ctr">
              <a:buFont typeface="Arial" panose="020B0604020202020204" pitchFamily="34" charset="0"/>
              <a:buChar char="•"/>
            </a:pPr>
            <a:endParaRPr lang="en-GB" sz="1800" dirty="0">
              <a:latin typeface="Comic Sans MS" panose="030F0702030302020204" pitchFamily="66" charset="0"/>
            </a:endParaRPr>
          </a:p>
          <a:p>
            <a:pPr algn="ctr">
              <a:buFont typeface="Arial" panose="020B0604020202020204" pitchFamily="34" charset="0"/>
              <a:buChar char="•"/>
            </a:pPr>
            <a:r>
              <a:rPr lang="en-GB" sz="1400" dirty="0">
                <a:latin typeface="Comic Sans MS" panose="030F0702030302020204" pitchFamily="66" charset="0"/>
              </a:rPr>
              <a:t>Screening is administered on a 1:1 basis.</a:t>
            </a:r>
          </a:p>
          <a:p>
            <a:pPr algn="ctr"/>
            <a:endParaRPr lang="en-GB" sz="1400" dirty="0">
              <a:latin typeface="Comic Sans MS" panose="030F0702030302020204" pitchFamily="66" charset="0"/>
            </a:endParaRPr>
          </a:p>
          <a:p>
            <a:pPr algn="ctr">
              <a:buFont typeface="Arial" panose="020B0604020202020204" pitchFamily="34" charset="0"/>
              <a:buChar char="•"/>
            </a:pPr>
            <a:r>
              <a:rPr lang="en-GB" sz="1400" dirty="0" smtClean="0">
                <a:latin typeface="Comic Sans MS" panose="030F0702030302020204" pitchFamily="66" charset="0"/>
              </a:rPr>
              <a:t>The pass </a:t>
            </a:r>
            <a:r>
              <a:rPr lang="en-GB" sz="1400" dirty="0">
                <a:latin typeface="Comic Sans MS" panose="030F0702030302020204" pitchFamily="66" charset="0"/>
              </a:rPr>
              <a:t>rate </a:t>
            </a:r>
            <a:r>
              <a:rPr lang="en-GB" sz="1400" dirty="0" smtClean="0">
                <a:latin typeface="Comic Sans MS" panose="030F0702030302020204" pitchFamily="66" charset="0"/>
              </a:rPr>
              <a:t>is usually 32 </a:t>
            </a:r>
            <a:r>
              <a:rPr lang="en-GB" sz="1400" dirty="0">
                <a:latin typeface="Comic Sans MS" panose="030F0702030302020204" pitchFamily="66" charset="0"/>
              </a:rPr>
              <a:t>out of 40 </a:t>
            </a:r>
            <a:r>
              <a:rPr lang="en-GB" sz="1400" dirty="0" smtClean="0">
                <a:latin typeface="Comic Sans MS" panose="030F0702030302020204" pitchFamily="66" charset="0"/>
              </a:rPr>
              <a:t>but this can change. </a:t>
            </a:r>
            <a:endParaRPr lang="en-GB" sz="1400" dirty="0">
              <a:latin typeface="Comic Sans MS" panose="030F0702030302020204" pitchFamily="66" charset="0"/>
            </a:endParaRPr>
          </a:p>
          <a:p>
            <a:pPr algn="ctr">
              <a:buFont typeface="Arial" panose="020B0604020202020204" pitchFamily="34" charset="0"/>
              <a:buChar char="•"/>
            </a:pPr>
            <a:endParaRPr lang="en-GB" sz="1400" dirty="0">
              <a:latin typeface="Comic Sans MS" panose="030F0702030302020204" pitchFamily="66" charset="0"/>
            </a:endParaRPr>
          </a:p>
          <a:p>
            <a:pPr algn="ctr">
              <a:buFont typeface="Arial" panose="020B0604020202020204" pitchFamily="34" charset="0"/>
              <a:buChar char="•"/>
            </a:pPr>
            <a:r>
              <a:rPr lang="en-GB" sz="1400" dirty="0">
                <a:latin typeface="Comic Sans MS" panose="030F0702030302020204" pitchFamily="66" charset="0"/>
              </a:rPr>
              <a:t>If a child does not pass the screening in Year 1, they will retake in Year 2. </a:t>
            </a:r>
            <a:endParaRPr lang="en-GB" sz="1400" dirty="0" smtClean="0">
              <a:latin typeface="Comic Sans MS" panose="030F0702030302020204" pitchFamily="66" charset="0"/>
            </a:endParaRPr>
          </a:p>
          <a:p>
            <a:pPr algn="ctr">
              <a:buFont typeface="Arial" panose="020B0604020202020204" pitchFamily="34" charset="0"/>
              <a:buChar char="•"/>
            </a:pPr>
            <a:r>
              <a:rPr lang="en-GB" sz="1400" dirty="0" smtClean="0">
                <a:latin typeface="Comic Sans MS" panose="030F0702030302020204" pitchFamily="66" charset="0"/>
              </a:rPr>
              <a:t>A meeting will be held the WB 22</a:t>
            </a:r>
            <a:r>
              <a:rPr lang="en-GB" sz="1400" baseline="30000" dirty="0" smtClean="0">
                <a:latin typeface="Comic Sans MS" panose="030F0702030302020204" pitchFamily="66" charset="0"/>
              </a:rPr>
              <a:t>nd</a:t>
            </a:r>
            <a:r>
              <a:rPr lang="en-GB" sz="1400" dirty="0" smtClean="0">
                <a:latin typeface="Comic Sans MS" panose="030F0702030302020204" pitchFamily="66" charset="0"/>
              </a:rPr>
              <a:t> May to discuss this in further detail. </a:t>
            </a:r>
            <a:endParaRPr lang="en-GB" sz="1400" dirty="0">
              <a:latin typeface="Comic Sans MS" panose="030F0702030302020204" pitchFamily="66" charset="0"/>
            </a:endParaRPr>
          </a:p>
          <a:p>
            <a:pPr marL="0" indent="0" algn="ctr">
              <a:buNone/>
            </a:pPr>
            <a:endParaRPr lang="en-GB" sz="1800" dirty="0">
              <a:latin typeface="Comic Sans MS" panose="030F0702030302020204" pitchFamily="66" charset="0"/>
            </a:endParaRPr>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2690" y="1420161"/>
            <a:ext cx="2031192" cy="2455896"/>
          </a:xfrm>
          <a:prstGeom prst="rect">
            <a:avLst/>
          </a:prstGeom>
        </p:spPr>
      </p:pic>
      <p:pic>
        <p:nvPicPr>
          <p:cNvPr id="6" name="Picture 6" descr="http://t3.gstatic.com/images?q=tbn:ANd9GcRMBB6BnLTLUb1RvIqA4dlclgcX-TMhePMwO-Smfq-ZCRNW0d6F">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690" y="4005064"/>
            <a:ext cx="2009310" cy="259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57490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4"/>
          <p:cNvSpPr>
            <a:spLocks noGrp="1" noChangeArrowheads="1"/>
          </p:cNvSpPr>
          <p:nvPr>
            <p:ph type="title"/>
          </p:nvPr>
        </p:nvSpPr>
        <p:spPr>
          <a:xfrm>
            <a:off x="674687" y="155813"/>
            <a:ext cx="7772400" cy="836712"/>
          </a:xfrm>
        </p:spPr>
        <p:txBody>
          <a:bodyPr/>
          <a:lstStyle/>
          <a:p>
            <a:pPr algn="ctr" eaLnBrk="1" hangingPunct="1"/>
            <a:r>
              <a:rPr lang="en-GB" altLang="en-US" b="1" u="sng" dirty="0" smtClean="0">
                <a:latin typeface="Comic Sans MS" panose="030F0702030302020204" pitchFamily="66" charset="0"/>
              </a:rPr>
              <a:t>Reading</a:t>
            </a:r>
          </a:p>
        </p:txBody>
      </p:sp>
      <p:pic>
        <p:nvPicPr>
          <p:cNvPr id="4" name="Picture 3" descr="Screen Clipping"/>
          <p:cNvPicPr>
            <a:picLocks noChangeAspect="1"/>
          </p:cNvPicPr>
          <p:nvPr/>
        </p:nvPicPr>
        <p:blipFill rotWithShape="1">
          <a:blip r:embed="rId3">
            <a:extLst>
              <a:ext uri="{28A0092B-C50C-407E-A947-70E740481C1C}">
                <a14:useLocalDpi xmlns:a14="http://schemas.microsoft.com/office/drawing/2010/main" val="0"/>
              </a:ext>
            </a:extLst>
          </a:blip>
          <a:srcRect b="25312"/>
          <a:stretch/>
        </p:blipFill>
        <p:spPr>
          <a:xfrm>
            <a:off x="2184623" y="1107868"/>
            <a:ext cx="4752528" cy="5378450"/>
          </a:xfrm>
          <a:prstGeom prst="rect">
            <a:avLst/>
          </a:prstGeom>
        </p:spPr>
      </p:pic>
      <p:sp>
        <p:nvSpPr>
          <p:cNvPr id="5" name="TextBox 4"/>
          <p:cNvSpPr txBox="1"/>
          <p:nvPr/>
        </p:nvSpPr>
        <p:spPr>
          <a:xfrm>
            <a:off x="3120727" y="6086208"/>
            <a:ext cx="2880320" cy="400110"/>
          </a:xfrm>
          <a:prstGeom prst="rect">
            <a:avLst/>
          </a:prstGeom>
          <a:solidFill>
            <a:schemeClr val="bg1"/>
          </a:solidFill>
        </p:spPr>
        <p:txBody>
          <a:bodyPr wrap="square" rtlCol="0">
            <a:spAutoFit/>
          </a:bodyPr>
          <a:lstStyle/>
          <a:p>
            <a:pPr algn="ctr"/>
            <a:r>
              <a:rPr lang="en-GB" sz="2000" dirty="0" smtClean="0">
                <a:latin typeface="Comic Sans MS" panose="030F0702030302020204" pitchFamily="66" charset="0"/>
              </a:rPr>
              <a:t>Hours by year 6</a:t>
            </a:r>
            <a:endParaRPr lang="en-GB" sz="2000" dirty="0">
              <a:latin typeface="Comic Sans MS" panose="030F0702030302020204" pitchFamily="66" charset="0"/>
            </a:endParaRPr>
          </a:p>
        </p:txBody>
      </p:sp>
    </p:spTree>
    <p:extLst>
      <p:ext uri="{BB962C8B-B14F-4D97-AF65-F5344CB8AC3E}">
        <p14:creationId xmlns:p14="http://schemas.microsoft.com/office/powerpoint/2010/main" val="6097697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827584" y="2780928"/>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cs typeface="Times New Roman" pitchFamily="18" charset="0"/>
              </a:defRPr>
            </a:lvl2pPr>
            <a:lvl3pPr algn="l" rtl="0" eaLnBrk="0" fontAlgn="base" hangingPunct="0">
              <a:spcBef>
                <a:spcPct val="0"/>
              </a:spcBef>
              <a:spcAft>
                <a:spcPct val="0"/>
              </a:spcAft>
              <a:defRPr sz="4400">
                <a:solidFill>
                  <a:schemeClr val="tx2"/>
                </a:solidFill>
                <a:latin typeface="Tahoma" pitchFamily="34" charset="0"/>
                <a:cs typeface="Times New Roman" pitchFamily="18" charset="0"/>
              </a:defRPr>
            </a:lvl3pPr>
            <a:lvl4pPr algn="l" rtl="0" eaLnBrk="0" fontAlgn="base" hangingPunct="0">
              <a:spcBef>
                <a:spcPct val="0"/>
              </a:spcBef>
              <a:spcAft>
                <a:spcPct val="0"/>
              </a:spcAft>
              <a:defRPr sz="4400">
                <a:solidFill>
                  <a:schemeClr val="tx2"/>
                </a:solidFill>
                <a:latin typeface="Tahoma" pitchFamily="34" charset="0"/>
                <a:cs typeface="Times New Roman" pitchFamily="18" charset="0"/>
              </a:defRPr>
            </a:lvl4pPr>
            <a:lvl5pPr algn="l" rtl="0" eaLnBrk="0" fontAlgn="base" hangingPunct="0">
              <a:spcBef>
                <a:spcPct val="0"/>
              </a:spcBef>
              <a:spcAft>
                <a:spcPct val="0"/>
              </a:spcAft>
              <a:defRPr sz="4400">
                <a:solidFill>
                  <a:schemeClr val="tx2"/>
                </a:solidFill>
                <a:latin typeface="Tahoma" pitchFamily="34" charset="0"/>
                <a:cs typeface="Times New Roman" pitchFamily="18" charset="0"/>
              </a:defRPr>
            </a:lvl5pPr>
            <a:lvl6pPr marL="457200" algn="l" rtl="0" fontAlgn="base">
              <a:spcBef>
                <a:spcPct val="0"/>
              </a:spcBef>
              <a:spcAft>
                <a:spcPct val="0"/>
              </a:spcAft>
              <a:defRPr sz="4400">
                <a:solidFill>
                  <a:schemeClr val="tx2"/>
                </a:solidFill>
                <a:latin typeface="Tahoma" pitchFamily="34" charset="0"/>
                <a:cs typeface="Times New Roman" pitchFamily="18" charset="0"/>
              </a:defRPr>
            </a:lvl6pPr>
            <a:lvl7pPr marL="914400" algn="l" rtl="0" fontAlgn="base">
              <a:spcBef>
                <a:spcPct val="0"/>
              </a:spcBef>
              <a:spcAft>
                <a:spcPct val="0"/>
              </a:spcAft>
              <a:defRPr sz="4400">
                <a:solidFill>
                  <a:schemeClr val="tx2"/>
                </a:solidFill>
                <a:latin typeface="Tahoma" pitchFamily="34" charset="0"/>
                <a:cs typeface="Times New Roman" pitchFamily="18" charset="0"/>
              </a:defRPr>
            </a:lvl7pPr>
            <a:lvl8pPr marL="1371600" algn="l" rtl="0" fontAlgn="base">
              <a:spcBef>
                <a:spcPct val="0"/>
              </a:spcBef>
              <a:spcAft>
                <a:spcPct val="0"/>
              </a:spcAft>
              <a:defRPr sz="4400">
                <a:solidFill>
                  <a:schemeClr val="tx2"/>
                </a:solidFill>
                <a:latin typeface="Tahoma" pitchFamily="34" charset="0"/>
                <a:cs typeface="Times New Roman" pitchFamily="18" charset="0"/>
              </a:defRPr>
            </a:lvl8pPr>
            <a:lvl9pPr marL="1828800" algn="l" rtl="0" fontAlgn="base">
              <a:spcBef>
                <a:spcPct val="0"/>
              </a:spcBef>
              <a:spcAft>
                <a:spcPct val="0"/>
              </a:spcAft>
              <a:defRPr sz="4400">
                <a:solidFill>
                  <a:schemeClr val="tx2"/>
                </a:solidFill>
                <a:latin typeface="Tahoma" pitchFamily="34" charset="0"/>
                <a:cs typeface="Times New Roman" pitchFamily="18" charset="0"/>
              </a:defRPr>
            </a:lvl9pPr>
          </a:lstStyle>
          <a:p>
            <a:pPr algn="ctr"/>
            <a:r>
              <a:rPr lang="en-GB" altLang="en-US" sz="7200" b="1" kern="0" dirty="0" smtClean="0">
                <a:solidFill>
                  <a:schemeClr val="tx1"/>
                </a:solidFill>
                <a:latin typeface="Comic Sans MS" panose="030F0702030302020204" pitchFamily="66" charset="0"/>
              </a:rPr>
              <a:t>The Year 1 </a:t>
            </a:r>
          </a:p>
          <a:p>
            <a:pPr algn="ctr"/>
            <a:r>
              <a:rPr lang="en-GB" altLang="en-US" sz="7200" b="1" kern="0" dirty="0" smtClean="0">
                <a:solidFill>
                  <a:schemeClr val="tx1"/>
                </a:solidFill>
                <a:latin typeface="Comic Sans MS" panose="030F0702030302020204" pitchFamily="66" charset="0"/>
              </a:rPr>
              <a:t>Team</a:t>
            </a:r>
          </a:p>
        </p:txBody>
      </p:sp>
    </p:spTree>
    <p:extLst>
      <p:ext uri="{BB962C8B-B14F-4D97-AF65-F5344CB8AC3E}">
        <p14:creationId xmlns:p14="http://schemas.microsoft.com/office/powerpoint/2010/main" val="33358944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59732" y="476672"/>
            <a:ext cx="4968552" cy="535531"/>
          </a:xfrm>
          <a:prstGeom prst="rect">
            <a:avLst/>
          </a:prstGeom>
        </p:spPr>
        <p:txBody>
          <a:bodyPr wrap="square">
            <a:spAutoFit/>
          </a:bodyPr>
          <a:lstStyle/>
          <a:p>
            <a:pPr marL="0" indent="0" algn="ctr" eaLnBrk="1" hangingPunct="1">
              <a:lnSpc>
                <a:spcPct val="80000"/>
              </a:lnSpc>
              <a:buNone/>
              <a:defRPr/>
            </a:pPr>
            <a:r>
              <a:rPr lang="en-GB" altLang="en-US" sz="3600" b="1" u="sng" dirty="0" smtClean="0">
                <a:latin typeface="Comic Sans MS" panose="030F0702030302020204" pitchFamily="66" charset="0"/>
              </a:rPr>
              <a:t>Home Learning 2022 </a:t>
            </a:r>
            <a:endParaRPr lang="en-GB" altLang="en-US" sz="3600" b="1" u="sng" dirty="0">
              <a:latin typeface="Comic Sans MS" panose="030F0702030302020204" pitchFamily="66" charset="0"/>
            </a:endParaRPr>
          </a:p>
        </p:txBody>
      </p:sp>
      <p:sp>
        <p:nvSpPr>
          <p:cNvPr id="3" name="TextBox 2"/>
          <p:cNvSpPr txBox="1"/>
          <p:nvPr/>
        </p:nvSpPr>
        <p:spPr>
          <a:xfrm>
            <a:off x="611560" y="5949280"/>
            <a:ext cx="7776864" cy="923330"/>
          </a:xfrm>
          <a:prstGeom prst="rect">
            <a:avLst/>
          </a:prstGeom>
          <a:noFill/>
        </p:spPr>
        <p:txBody>
          <a:bodyPr wrap="square" rtlCol="0">
            <a:spAutoFit/>
          </a:bodyPr>
          <a:lstStyle/>
          <a:p>
            <a:pPr algn="ctr"/>
            <a:r>
              <a:rPr lang="en-GB" sz="1800" dirty="0" smtClean="0">
                <a:latin typeface="Comic Sans MS" panose="030F0702030302020204" pitchFamily="66" charset="0"/>
              </a:rPr>
              <a:t>Spelling Shed, NUMBOTS and Purple Mash can also be accessed at home. Your child’s login cards can be found in the back of their reading diaries. </a:t>
            </a:r>
            <a:endParaRPr lang="en-GB" sz="1800" dirty="0">
              <a:latin typeface="Comic Sans MS" panose="030F0702030302020204" pitchFamily="66" charset="0"/>
            </a:endParaRP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1012203"/>
            <a:ext cx="8281802" cy="4822543"/>
          </a:xfrm>
          <a:prstGeom prst="rect">
            <a:avLst/>
          </a:prstGeom>
        </p:spPr>
      </p:pic>
    </p:spTree>
    <p:extLst>
      <p:ext uri="{BB962C8B-B14F-4D97-AF65-F5344CB8AC3E}">
        <p14:creationId xmlns:p14="http://schemas.microsoft.com/office/powerpoint/2010/main" val="2255181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4"/>
          <p:cNvSpPr>
            <a:spLocks noGrp="1" noChangeArrowheads="1"/>
          </p:cNvSpPr>
          <p:nvPr>
            <p:ph type="title"/>
          </p:nvPr>
        </p:nvSpPr>
        <p:spPr>
          <a:xfrm>
            <a:off x="457200" y="163084"/>
            <a:ext cx="7772400" cy="844979"/>
          </a:xfrm>
        </p:spPr>
        <p:txBody>
          <a:bodyPr/>
          <a:lstStyle/>
          <a:p>
            <a:pPr algn="ctr" eaLnBrk="1" hangingPunct="1"/>
            <a:r>
              <a:rPr lang="en-GB" altLang="en-US" b="1" u="sng" dirty="0" smtClean="0">
                <a:latin typeface="Comic Sans MS" panose="030F0702030302020204" pitchFamily="66" charset="0"/>
              </a:rPr>
              <a:t>Writing</a:t>
            </a:r>
          </a:p>
        </p:txBody>
      </p:sp>
      <p:sp>
        <p:nvSpPr>
          <p:cNvPr id="28677" name="Rectangle 5"/>
          <p:cNvSpPr>
            <a:spLocks noGrp="1" noChangeArrowheads="1"/>
          </p:cNvSpPr>
          <p:nvPr>
            <p:ph type="body" idx="1"/>
          </p:nvPr>
        </p:nvSpPr>
        <p:spPr>
          <a:xfrm>
            <a:off x="228600" y="1196751"/>
            <a:ext cx="8229600" cy="4645025"/>
          </a:xfrm>
          <a:solidFill>
            <a:schemeClr val="bg1"/>
          </a:solidFill>
        </p:spPr>
        <p:txBody>
          <a:bodyPr/>
          <a:lstStyle/>
          <a:p>
            <a:pPr marL="0" indent="0" algn="ctr" eaLnBrk="1" hangingPunct="1">
              <a:lnSpc>
                <a:spcPct val="90000"/>
              </a:lnSpc>
              <a:buNone/>
              <a:defRPr/>
            </a:pPr>
            <a:r>
              <a:rPr lang="en-GB" altLang="en-US" sz="2000" dirty="0" smtClean="0">
                <a:latin typeface="Comic Sans MS" panose="030F0702030302020204" pitchFamily="66" charset="0"/>
              </a:rPr>
              <a:t>Through the year, we will cover a range of genres which are based around high quality texts that enrich the children’s vocabulary and knowledge of topics.</a:t>
            </a:r>
          </a:p>
          <a:p>
            <a:pPr algn="ctr" eaLnBrk="1" hangingPunct="1">
              <a:lnSpc>
                <a:spcPct val="90000"/>
              </a:lnSpc>
              <a:buFont typeface="Wingdings" panose="05000000000000000000" pitchFamily="2" charset="2"/>
              <a:buChar char="v"/>
              <a:defRPr/>
            </a:pPr>
            <a:endParaRPr lang="en-GB" altLang="en-US" sz="2000" dirty="0" smtClean="0">
              <a:latin typeface="Comic Sans MS" panose="030F0702030302020204" pitchFamily="66" charset="0"/>
            </a:endParaRPr>
          </a:p>
          <a:p>
            <a:pPr marL="0" indent="0" algn="ctr" eaLnBrk="1" hangingPunct="1">
              <a:lnSpc>
                <a:spcPct val="90000"/>
              </a:lnSpc>
              <a:buNone/>
              <a:defRPr/>
            </a:pPr>
            <a:r>
              <a:rPr lang="en-GB" altLang="en-US" sz="2000" dirty="0">
                <a:latin typeface="Comic Sans MS" panose="030F0702030302020204" pitchFamily="66" charset="0"/>
              </a:rPr>
              <a:t>T</a:t>
            </a:r>
            <a:r>
              <a:rPr lang="en-GB" altLang="en-US" sz="2000" dirty="0" smtClean="0">
                <a:latin typeface="Comic Sans MS" panose="030F0702030302020204" pitchFamily="66" charset="0"/>
              </a:rPr>
              <a:t>here will be a focus on pride in all written work throughout all subjects. By the end of year one, we expect the children to be able to independently write grammatically correct sentences that form a short narrative. </a:t>
            </a:r>
          </a:p>
          <a:p>
            <a:pPr marL="0" indent="0" eaLnBrk="1" hangingPunct="1">
              <a:lnSpc>
                <a:spcPct val="90000"/>
              </a:lnSpc>
              <a:buNone/>
              <a:defRPr/>
            </a:pPr>
            <a:endParaRPr lang="en-GB" altLang="en-US" sz="2000" dirty="0" smtClean="0">
              <a:latin typeface="Comic Sans MS" panose="030F0702030302020204" pitchFamily="66" charset="0"/>
            </a:endParaRPr>
          </a:p>
          <a:p>
            <a:pPr eaLnBrk="1" hangingPunct="1">
              <a:lnSpc>
                <a:spcPct val="90000"/>
              </a:lnSpc>
              <a:buFont typeface="Wingdings" panose="05000000000000000000" pitchFamily="2" charset="2"/>
              <a:buChar char="v"/>
              <a:defRPr/>
            </a:pPr>
            <a:endParaRPr lang="en-GB" altLang="en-US" sz="2000" dirty="0">
              <a:latin typeface="Comic Sans MS" panose="030F0702030302020204" pitchFamily="66" charset="0"/>
            </a:endParaRPr>
          </a:p>
          <a:p>
            <a:pPr marL="0" indent="0" eaLnBrk="1" hangingPunct="1">
              <a:lnSpc>
                <a:spcPct val="90000"/>
              </a:lnSpc>
              <a:buNone/>
              <a:defRPr/>
            </a:pPr>
            <a:endParaRPr lang="en-GB" altLang="en-US" sz="2000" dirty="0" smtClean="0">
              <a:latin typeface="Comic Sans MS" panose="030F0702030302020204" pitchFamily="66" charset="0"/>
            </a:endParaRPr>
          </a:p>
          <a:p>
            <a:pPr eaLnBrk="1" hangingPunct="1">
              <a:lnSpc>
                <a:spcPct val="90000"/>
              </a:lnSpc>
              <a:buFont typeface="Wingdings" panose="05000000000000000000" pitchFamily="2" charset="2"/>
              <a:buChar char="v"/>
              <a:defRPr/>
            </a:pPr>
            <a:endParaRPr lang="en-GB" altLang="en-US" sz="2000" dirty="0" smtClean="0"/>
          </a:p>
          <a:p>
            <a:pPr eaLnBrk="1" hangingPunct="1">
              <a:lnSpc>
                <a:spcPct val="90000"/>
              </a:lnSpc>
              <a:buFontTx/>
              <a:buNone/>
              <a:defRPr/>
            </a:pPr>
            <a:endParaRPr lang="en-GB" altLang="en-US" sz="2000" dirty="0" smtClean="0"/>
          </a:p>
          <a:p>
            <a:pPr eaLnBrk="1" hangingPunct="1">
              <a:lnSpc>
                <a:spcPct val="90000"/>
              </a:lnSpc>
              <a:defRPr/>
            </a:pPr>
            <a:endParaRPr lang="en-GB" altLang="en-US" sz="2000" dirty="0" smtClean="0"/>
          </a:p>
          <a:p>
            <a:pPr eaLnBrk="1" hangingPunct="1">
              <a:lnSpc>
                <a:spcPct val="90000"/>
              </a:lnSpc>
              <a:defRPr/>
            </a:pPr>
            <a:endParaRPr lang="en-GB" altLang="en-US" sz="2000" dirty="0" smtClean="0"/>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198" y="3908483"/>
            <a:ext cx="2476627" cy="1714588"/>
          </a:xfrm>
          <a:prstGeom prst="rect">
            <a:avLst/>
          </a:prstGeom>
        </p:spPr>
      </p:pic>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7824" y="3776614"/>
            <a:ext cx="1435632" cy="1846457"/>
          </a:xfrm>
          <a:prstGeom prst="rect">
            <a:avLst/>
          </a:prstGeom>
        </p:spPr>
      </p:pic>
      <p:pic>
        <p:nvPicPr>
          <p:cNvPr id="6" name="Picture 5"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78455" y="4026573"/>
            <a:ext cx="1531753" cy="1478408"/>
          </a:xfrm>
          <a:prstGeom prst="rect">
            <a:avLst/>
          </a:prstGeom>
        </p:spPr>
      </p:pic>
      <p:pic>
        <p:nvPicPr>
          <p:cNvPr id="9" name="Picture 8"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70889" y="3722618"/>
            <a:ext cx="1491505" cy="1866850"/>
          </a:xfrm>
          <a:prstGeom prst="rect">
            <a:avLst/>
          </a:prstGeom>
        </p:spPr>
      </p:pic>
    </p:spTree>
    <p:extLst>
      <p:ext uri="{BB962C8B-B14F-4D97-AF65-F5344CB8AC3E}">
        <p14:creationId xmlns:p14="http://schemas.microsoft.com/office/powerpoint/2010/main" val="34594807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4"/>
          <p:cNvSpPr>
            <a:spLocks noGrp="1" noChangeArrowheads="1"/>
          </p:cNvSpPr>
          <p:nvPr>
            <p:ph type="title"/>
          </p:nvPr>
        </p:nvSpPr>
        <p:spPr>
          <a:xfrm>
            <a:off x="539552" y="302618"/>
            <a:ext cx="7772400" cy="899120"/>
          </a:xfrm>
        </p:spPr>
        <p:txBody>
          <a:bodyPr/>
          <a:lstStyle/>
          <a:p>
            <a:pPr algn="ctr" eaLnBrk="1" hangingPunct="1"/>
            <a:r>
              <a:rPr lang="en-GB" altLang="en-US" sz="4000" b="1" u="sng" dirty="0" smtClean="0">
                <a:latin typeface="Comic Sans MS" panose="030F0702030302020204" pitchFamily="66" charset="0"/>
              </a:rPr>
              <a:t>Speaking and Listening</a:t>
            </a:r>
          </a:p>
        </p:txBody>
      </p:sp>
      <p:sp>
        <p:nvSpPr>
          <p:cNvPr id="34821" name="Rectangle 5"/>
          <p:cNvSpPr>
            <a:spLocks noGrp="1" noChangeArrowheads="1"/>
          </p:cNvSpPr>
          <p:nvPr>
            <p:ph type="body" idx="1"/>
          </p:nvPr>
        </p:nvSpPr>
        <p:spPr>
          <a:xfrm>
            <a:off x="457200" y="1442762"/>
            <a:ext cx="8229600" cy="4794550"/>
          </a:xfrm>
          <a:solidFill>
            <a:schemeClr val="bg1"/>
          </a:solidFill>
        </p:spPr>
        <p:txBody>
          <a:bodyPr/>
          <a:lstStyle/>
          <a:p>
            <a:pPr marL="0" indent="0" eaLnBrk="1" hangingPunct="1">
              <a:buNone/>
              <a:defRPr/>
            </a:pPr>
            <a:r>
              <a:rPr lang="en-GB" altLang="en-US" sz="1800" b="1" dirty="0" smtClean="0">
                <a:latin typeface="Comic Sans MS" panose="030F0702030302020204" pitchFamily="66" charset="0"/>
              </a:rPr>
              <a:t>In school, we provide opportunities for the children to:</a:t>
            </a:r>
          </a:p>
          <a:p>
            <a:pPr marL="0" indent="0" eaLnBrk="1" hangingPunct="1">
              <a:buNone/>
              <a:defRPr/>
            </a:pPr>
            <a:endParaRPr lang="en-GB" altLang="en-US" sz="1800" b="1" dirty="0" smtClean="0">
              <a:latin typeface="Comic Sans MS" panose="030F0702030302020204" pitchFamily="66" charset="0"/>
            </a:endParaRPr>
          </a:p>
          <a:p>
            <a:pPr marL="0" indent="0" eaLnBrk="1" hangingPunct="1">
              <a:buNone/>
              <a:defRPr/>
            </a:pPr>
            <a:r>
              <a:rPr lang="en-GB" altLang="en-US" sz="1800" dirty="0" smtClean="0">
                <a:latin typeface="Comic Sans MS" panose="030F0702030302020204" pitchFamily="66" charset="0"/>
              </a:rPr>
              <a:t>- Speak to different audiences (drama, role play, performance poetry and debate). </a:t>
            </a:r>
          </a:p>
          <a:p>
            <a:pPr marL="0" indent="0" eaLnBrk="1" hangingPunct="1">
              <a:buNone/>
              <a:defRPr/>
            </a:pPr>
            <a:r>
              <a:rPr lang="en-GB" altLang="en-US" sz="1800" dirty="0" smtClean="0">
                <a:latin typeface="Comic Sans MS" panose="030F0702030302020204" pitchFamily="66" charset="0"/>
              </a:rPr>
              <a:t>- Learning Partners will allow children to talk appropriately with different members of the class and will be changed regularly. </a:t>
            </a:r>
          </a:p>
          <a:p>
            <a:pPr marL="0" indent="0" eaLnBrk="1" hangingPunct="1">
              <a:buNone/>
              <a:defRPr/>
            </a:pPr>
            <a:r>
              <a:rPr lang="en-GB" altLang="en-US" sz="1800" dirty="0" smtClean="0">
                <a:latin typeface="Comic Sans MS" panose="030F0702030302020204" pitchFamily="66" charset="0"/>
              </a:rPr>
              <a:t>- Use appropriate vocabulary for different audiences and a high standard of Spoken English.</a:t>
            </a:r>
          </a:p>
          <a:p>
            <a:pPr marL="0" indent="0" eaLnBrk="1" hangingPunct="1">
              <a:buNone/>
              <a:defRPr/>
            </a:pPr>
            <a:endParaRPr lang="en-GB" altLang="en-US" sz="1800" b="1" dirty="0" smtClean="0">
              <a:latin typeface="Comic Sans MS" panose="030F0702030302020204" pitchFamily="66" charset="0"/>
            </a:endParaRPr>
          </a:p>
          <a:p>
            <a:pPr marL="0" indent="0" eaLnBrk="1" hangingPunct="1">
              <a:buNone/>
              <a:defRPr/>
            </a:pPr>
            <a:r>
              <a:rPr lang="en-GB" altLang="en-US" sz="1800" b="1" dirty="0" smtClean="0">
                <a:latin typeface="Comic Sans MS" panose="030F0702030302020204" pitchFamily="66" charset="0"/>
              </a:rPr>
              <a:t>In order to consolidate their learning in school:</a:t>
            </a:r>
          </a:p>
          <a:p>
            <a:pPr marL="0" indent="0" eaLnBrk="1" hangingPunct="1">
              <a:buNone/>
              <a:defRPr/>
            </a:pPr>
            <a:endParaRPr lang="en-GB" altLang="en-US" sz="1800" b="1" dirty="0" smtClean="0">
              <a:latin typeface="Comic Sans MS" panose="030F0702030302020204" pitchFamily="66" charset="0"/>
            </a:endParaRPr>
          </a:p>
          <a:p>
            <a:pPr marL="0" indent="0" eaLnBrk="1" hangingPunct="1">
              <a:buNone/>
              <a:defRPr/>
            </a:pPr>
            <a:r>
              <a:rPr lang="en-GB" altLang="en-US" sz="1800" dirty="0" smtClean="0">
                <a:latin typeface="Comic Sans MS" panose="030F0702030302020204" pitchFamily="66" charset="0"/>
              </a:rPr>
              <a:t>- Encourage your child to speak in full sentences.</a:t>
            </a:r>
          </a:p>
          <a:p>
            <a:pPr eaLnBrk="1" hangingPunct="1">
              <a:buFontTx/>
              <a:buChar char="-"/>
              <a:defRPr/>
            </a:pPr>
            <a:r>
              <a:rPr lang="en-GB" altLang="en-US" sz="1800" dirty="0" smtClean="0">
                <a:latin typeface="Comic Sans MS" panose="030F0702030302020204" pitchFamily="66" charset="0"/>
              </a:rPr>
              <a:t>Insist they show good speaking and listening habits by maintain eye contact and looking at the speaker.</a:t>
            </a:r>
          </a:p>
          <a:p>
            <a:pPr eaLnBrk="1" hangingPunct="1">
              <a:buFontTx/>
              <a:buChar char="-"/>
              <a:defRPr/>
            </a:pPr>
            <a:r>
              <a:rPr lang="en-GB" altLang="en-US" sz="1800" dirty="0" smtClean="0">
                <a:latin typeface="Comic Sans MS" panose="030F0702030302020204" pitchFamily="66" charset="0"/>
              </a:rPr>
              <a:t>-Provide lots of opportunities to engage in different conversations. </a:t>
            </a:r>
          </a:p>
        </p:txBody>
      </p:sp>
    </p:spTree>
    <p:extLst>
      <p:ext uri="{BB962C8B-B14F-4D97-AF65-F5344CB8AC3E}">
        <p14:creationId xmlns:p14="http://schemas.microsoft.com/office/powerpoint/2010/main" val="35647686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4" name="Rectangle 4"/>
          <p:cNvSpPr>
            <a:spLocks noGrp="1" noChangeArrowheads="1"/>
          </p:cNvSpPr>
          <p:nvPr>
            <p:ph type="ctrTitle"/>
          </p:nvPr>
        </p:nvSpPr>
        <p:spPr>
          <a:xfrm>
            <a:off x="611188" y="0"/>
            <a:ext cx="7772400" cy="1125538"/>
          </a:xfrm>
        </p:spPr>
        <p:txBody>
          <a:bodyPr/>
          <a:lstStyle/>
          <a:p>
            <a:pPr algn="ctr" eaLnBrk="1" hangingPunct="1"/>
            <a:r>
              <a:rPr lang="en-GB" altLang="en-US" sz="5000" b="1" dirty="0" smtClean="0"/>
              <a:t/>
            </a:r>
            <a:br>
              <a:rPr lang="en-GB" altLang="en-US" sz="5000" b="1" dirty="0" smtClean="0"/>
            </a:br>
            <a:r>
              <a:rPr lang="en-GB" altLang="en-US" sz="5000" b="1" u="sng" dirty="0" smtClean="0">
                <a:latin typeface="Comic Sans MS" panose="030F0702030302020204" pitchFamily="66" charset="0"/>
              </a:rPr>
              <a:t>E-Safety</a:t>
            </a:r>
          </a:p>
        </p:txBody>
      </p:sp>
      <p:sp>
        <p:nvSpPr>
          <p:cNvPr id="15365" name="Rectangle 5"/>
          <p:cNvSpPr>
            <a:spLocks noGrp="1" noChangeArrowheads="1"/>
          </p:cNvSpPr>
          <p:nvPr>
            <p:ph type="subTitle" idx="1"/>
          </p:nvPr>
        </p:nvSpPr>
        <p:spPr>
          <a:xfrm>
            <a:off x="251618" y="1294246"/>
            <a:ext cx="8640763" cy="2998850"/>
          </a:xfrm>
          <a:solidFill>
            <a:schemeClr val="bg1"/>
          </a:solidFill>
        </p:spPr>
        <p:txBody>
          <a:bodyPr/>
          <a:lstStyle/>
          <a:p>
            <a:pPr algn="ctr" eaLnBrk="1" hangingPunct="1">
              <a:lnSpc>
                <a:spcPct val="90000"/>
              </a:lnSpc>
            </a:pPr>
            <a:r>
              <a:rPr lang="en-US" sz="2400" dirty="0">
                <a:latin typeface="Comic Sans MS" panose="030F0702030302020204" pitchFamily="66" charset="0"/>
              </a:rPr>
              <a:t>This is an important issue for children and adults.</a:t>
            </a:r>
          </a:p>
          <a:p>
            <a:pPr algn="ctr" eaLnBrk="1" hangingPunct="1">
              <a:lnSpc>
                <a:spcPct val="90000"/>
              </a:lnSpc>
            </a:pPr>
            <a:endParaRPr lang="en-US" sz="2400" dirty="0">
              <a:latin typeface="Comic Sans MS" panose="030F0702030302020204" pitchFamily="66" charset="0"/>
            </a:endParaRPr>
          </a:p>
          <a:p>
            <a:pPr algn="ctr" eaLnBrk="1" hangingPunct="1">
              <a:lnSpc>
                <a:spcPct val="90000"/>
              </a:lnSpc>
            </a:pPr>
            <a:r>
              <a:rPr lang="en-US" sz="2400" dirty="0" smtClean="0">
                <a:latin typeface="Comic Sans MS" panose="030F0702030302020204" pitchFamily="66" charset="0"/>
              </a:rPr>
              <a:t>There </a:t>
            </a:r>
            <a:r>
              <a:rPr lang="en-US" sz="2400" dirty="0">
                <a:latin typeface="Comic Sans MS" panose="030F0702030302020204" pitchFamily="66" charset="0"/>
              </a:rPr>
              <a:t>are some documents to </a:t>
            </a:r>
            <a:r>
              <a:rPr lang="en-US" sz="2400" dirty="0" smtClean="0">
                <a:latin typeface="Comic Sans MS" panose="030F0702030302020204" pitchFamily="66" charset="0"/>
              </a:rPr>
              <a:t>support E-Safety on our school website.</a:t>
            </a:r>
          </a:p>
          <a:p>
            <a:pPr algn="ctr" eaLnBrk="1" hangingPunct="1">
              <a:lnSpc>
                <a:spcPct val="90000"/>
              </a:lnSpc>
            </a:pPr>
            <a:endParaRPr lang="en-US" sz="2400" dirty="0">
              <a:latin typeface="Comic Sans MS" panose="030F0702030302020204" pitchFamily="66" charset="0"/>
            </a:endParaRPr>
          </a:p>
          <a:p>
            <a:pPr algn="ctr" eaLnBrk="1" hangingPunct="1">
              <a:lnSpc>
                <a:spcPct val="90000"/>
              </a:lnSpc>
            </a:pPr>
            <a:r>
              <a:rPr lang="en-US" sz="2400" dirty="0" smtClean="0">
                <a:latin typeface="Comic Sans MS" panose="030F0702030302020204" pitchFamily="66" charset="0"/>
              </a:rPr>
              <a:t>If you should have any concerns about any inappropriate online content or </a:t>
            </a:r>
            <a:r>
              <a:rPr lang="en-US" sz="2400" dirty="0" err="1" smtClean="0">
                <a:latin typeface="Comic Sans MS" panose="030F0702030302020204" pitchFamily="66" charset="0"/>
              </a:rPr>
              <a:t>behaviours</a:t>
            </a:r>
            <a:r>
              <a:rPr lang="en-US" sz="2400" dirty="0" smtClean="0">
                <a:latin typeface="Comic Sans MS" panose="030F0702030302020204" pitchFamily="66" charset="0"/>
              </a:rPr>
              <a:t>, please do not hesitate to let us know.</a:t>
            </a:r>
            <a:endParaRPr lang="en-US" sz="2400" dirty="0">
              <a:latin typeface="Comic Sans MS" panose="030F0702030302020204" pitchFamily="66" charset="0"/>
            </a:endParaRPr>
          </a:p>
        </p:txBody>
      </p:sp>
      <p:pic>
        <p:nvPicPr>
          <p:cNvPr id="1026" name="Picture 2" descr="Image result for e-safe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4509120"/>
            <a:ext cx="4158151" cy="1999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63888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5" name="Text Box 3"/>
          <p:cNvSpPr txBox="1">
            <a:spLocks noChangeArrowheads="1"/>
          </p:cNvSpPr>
          <p:nvPr/>
        </p:nvSpPr>
        <p:spPr bwMode="auto">
          <a:xfrm>
            <a:off x="179388" y="6092825"/>
            <a:ext cx="8785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2400" dirty="0">
                <a:solidFill>
                  <a:schemeClr val="accent2"/>
                </a:solidFill>
              </a:rPr>
              <a:t>Inspiring today’s children for tomorrow’s world</a:t>
            </a:r>
          </a:p>
        </p:txBody>
      </p:sp>
      <p:sp>
        <p:nvSpPr>
          <p:cNvPr id="33796" name="Text Box 4"/>
          <p:cNvSpPr txBox="1">
            <a:spLocks noChangeArrowheads="1"/>
          </p:cNvSpPr>
          <p:nvPr/>
        </p:nvSpPr>
        <p:spPr bwMode="auto">
          <a:xfrm>
            <a:off x="827881" y="188640"/>
            <a:ext cx="7488238" cy="3754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endParaRPr lang="en-GB" altLang="en-US" sz="2800" b="1" dirty="0"/>
          </a:p>
          <a:p>
            <a:pPr algn="ctr" eaLnBrk="1" hangingPunct="1">
              <a:spcBef>
                <a:spcPct val="50000"/>
              </a:spcBef>
              <a:buFontTx/>
              <a:buNone/>
            </a:pPr>
            <a:endParaRPr lang="en-GB" altLang="en-US" sz="2800" b="1" dirty="0" smtClean="0"/>
          </a:p>
          <a:p>
            <a:pPr algn="ctr" eaLnBrk="1" hangingPunct="1">
              <a:spcBef>
                <a:spcPct val="50000"/>
              </a:spcBef>
              <a:buFontTx/>
              <a:buNone/>
            </a:pPr>
            <a:r>
              <a:rPr lang="en-GB" altLang="en-US" sz="2800" b="1" dirty="0" smtClean="0">
                <a:latin typeface="Comic Sans MS" panose="030F0702030302020204" pitchFamily="66" charset="0"/>
              </a:rPr>
              <a:t>We </a:t>
            </a:r>
            <a:r>
              <a:rPr lang="en-GB" altLang="en-US" sz="2800" b="1" dirty="0">
                <a:latin typeface="Comic Sans MS" panose="030F0702030302020204" pitchFamily="66" charset="0"/>
              </a:rPr>
              <a:t>hope </a:t>
            </a:r>
            <a:r>
              <a:rPr lang="en-GB" altLang="en-US" sz="2800" b="1" dirty="0" smtClean="0">
                <a:latin typeface="Comic Sans MS" panose="030F0702030302020204" pitchFamily="66" charset="0"/>
              </a:rPr>
              <a:t>that you have found this information </a:t>
            </a:r>
            <a:r>
              <a:rPr lang="en-GB" altLang="en-US" sz="2800" b="1" dirty="0">
                <a:latin typeface="Comic Sans MS" panose="030F0702030302020204" pitchFamily="66" charset="0"/>
              </a:rPr>
              <a:t>useful</a:t>
            </a:r>
            <a:r>
              <a:rPr lang="en-GB" altLang="en-US" sz="2800" b="1" dirty="0" smtClean="0">
                <a:latin typeface="Comic Sans MS" panose="030F0702030302020204" pitchFamily="66" charset="0"/>
              </a:rPr>
              <a:t>.</a:t>
            </a:r>
          </a:p>
          <a:p>
            <a:pPr algn="ctr" eaLnBrk="1" hangingPunct="1">
              <a:spcBef>
                <a:spcPct val="50000"/>
              </a:spcBef>
              <a:buFontTx/>
              <a:buNone/>
            </a:pPr>
            <a:r>
              <a:rPr lang="en-GB" altLang="en-US" sz="2800" b="1" dirty="0" smtClean="0">
                <a:latin typeface="Comic Sans MS" panose="030F0702030302020204" pitchFamily="66" charset="0"/>
              </a:rPr>
              <a:t>Please contact us via Class Dojo or arrange to visit the school should you need anything at all. </a:t>
            </a:r>
            <a:endParaRPr lang="en-GB" altLang="en-US" sz="2800" b="1" dirty="0">
              <a:latin typeface="Comic Sans MS" panose="030F0702030302020204" pitchFamily="66" charset="0"/>
            </a:endParaRPr>
          </a:p>
        </p:txBody>
      </p:sp>
      <p:sp>
        <p:nvSpPr>
          <p:cNvPr id="2" name="TextBox 1"/>
          <p:cNvSpPr txBox="1"/>
          <p:nvPr/>
        </p:nvSpPr>
        <p:spPr>
          <a:xfrm>
            <a:off x="428625" y="4365104"/>
            <a:ext cx="8286750" cy="584775"/>
          </a:xfrm>
          <a:prstGeom prst="rect">
            <a:avLst/>
          </a:prstGeom>
          <a:noFill/>
        </p:spPr>
        <p:txBody>
          <a:bodyPr wrap="square" rtlCol="0">
            <a:spAutoFit/>
          </a:bodyPr>
          <a:lstStyle/>
          <a:p>
            <a:pPr algn="ctr"/>
            <a:r>
              <a:rPr lang="en-GB" sz="3200" b="1" i="1" dirty="0" smtClean="0">
                <a:latin typeface="Comic Sans MS" panose="030F0702030302020204" pitchFamily="66" charset="0"/>
              </a:rPr>
              <a:t>Thank you for your continued support.</a:t>
            </a:r>
            <a:endParaRPr lang="en-GB" sz="3200" b="1" i="1" dirty="0">
              <a:latin typeface="Comic Sans MS" panose="030F0702030302020204" pitchFamily="66" charset="0"/>
            </a:endParaRPr>
          </a:p>
        </p:txBody>
      </p:sp>
    </p:spTree>
    <p:extLst>
      <p:ext uri="{BB962C8B-B14F-4D97-AF65-F5344CB8AC3E}">
        <p14:creationId xmlns:p14="http://schemas.microsoft.com/office/powerpoint/2010/main" val="19140487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7" name="Title 1"/>
          <p:cNvSpPr>
            <a:spLocks noGrp="1"/>
          </p:cNvSpPr>
          <p:nvPr>
            <p:ph type="title"/>
          </p:nvPr>
        </p:nvSpPr>
        <p:spPr>
          <a:xfrm>
            <a:off x="539552" y="0"/>
            <a:ext cx="7772400" cy="1143000"/>
          </a:xfrm>
        </p:spPr>
        <p:txBody>
          <a:bodyPr/>
          <a:lstStyle/>
          <a:p>
            <a:pPr algn="ctr"/>
            <a:r>
              <a:rPr lang="en-GB" altLang="en-US" b="1" u="sng" dirty="0" smtClean="0">
                <a:solidFill>
                  <a:schemeClr val="tx1"/>
                </a:solidFill>
                <a:latin typeface="Comic Sans MS" panose="030F0702030302020204" pitchFamily="66" charset="0"/>
              </a:rPr>
              <a:t>The Year 1 Team</a:t>
            </a:r>
          </a:p>
        </p:txBody>
      </p:sp>
      <p:pic>
        <p:nvPicPr>
          <p:cNvPr id="4" name="Picture 3"/>
          <p:cNvPicPr>
            <a:picLocks noChangeAspect="1"/>
          </p:cNvPicPr>
          <p:nvPr/>
        </p:nvPicPr>
        <p:blipFill>
          <a:blip r:embed="rId2"/>
          <a:stretch>
            <a:fillRect/>
          </a:stretch>
        </p:blipFill>
        <p:spPr>
          <a:xfrm>
            <a:off x="827584" y="2108488"/>
            <a:ext cx="1867378" cy="1890210"/>
          </a:xfrm>
          <a:prstGeom prst="rect">
            <a:avLst/>
          </a:prstGeom>
        </p:spPr>
      </p:pic>
      <p:sp>
        <p:nvSpPr>
          <p:cNvPr id="7" name="TextBox 6"/>
          <p:cNvSpPr txBox="1"/>
          <p:nvPr/>
        </p:nvSpPr>
        <p:spPr>
          <a:xfrm>
            <a:off x="768422" y="4466756"/>
            <a:ext cx="1867378" cy="1661993"/>
          </a:xfrm>
          <a:prstGeom prst="rect">
            <a:avLst/>
          </a:prstGeom>
          <a:noFill/>
        </p:spPr>
        <p:txBody>
          <a:bodyPr wrap="square" rtlCol="0">
            <a:spAutoFit/>
          </a:bodyPr>
          <a:lstStyle/>
          <a:p>
            <a:pPr algn="ctr"/>
            <a:r>
              <a:rPr lang="en-GB" b="1" dirty="0" smtClean="0">
                <a:latin typeface="Comic Sans MS" panose="030F0702030302020204" pitchFamily="66" charset="0"/>
              </a:rPr>
              <a:t>Miss Collinson </a:t>
            </a:r>
            <a:r>
              <a:rPr lang="en-GB" sz="1800" b="1" dirty="0" smtClean="0">
                <a:latin typeface="Comic Sans MS" panose="030F0702030302020204" pitchFamily="66" charset="0"/>
              </a:rPr>
              <a:t>Birch Class Monday - Thursday</a:t>
            </a:r>
            <a:endParaRPr lang="en-GB" sz="1800" b="1" dirty="0">
              <a:latin typeface="Comic Sans MS" panose="030F0702030302020204" pitchFamily="66" charset="0"/>
            </a:endParaRPr>
          </a:p>
        </p:txBody>
      </p:sp>
      <p:sp>
        <p:nvSpPr>
          <p:cNvPr id="9" name="TextBox 8"/>
          <p:cNvSpPr txBox="1"/>
          <p:nvPr/>
        </p:nvSpPr>
        <p:spPr>
          <a:xfrm>
            <a:off x="5868144" y="4512922"/>
            <a:ext cx="1867378" cy="1138773"/>
          </a:xfrm>
          <a:prstGeom prst="rect">
            <a:avLst/>
          </a:prstGeom>
          <a:noFill/>
        </p:spPr>
        <p:txBody>
          <a:bodyPr wrap="square" rtlCol="0">
            <a:spAutoFit/>
          </a:bodyPr>
          <a:lstStyle/>
          <a:p>
            <a:pPr algn="ctr"/>
            <a:r>
              <a:rPr lang="en-GB" b="1" dirty="0" smtClean="0">
                <a:latin typeface="Comic Sans MS" panose="030F0702030302020204" pitchFamily="66" charset="0"/>
              </a:rPr>
              <a:t>Mrs Johnson</a:t>
            </a:r>
          </a:p>
          <a:p>
            <a:pPr algn="ctr"/>
            <a:r>
              <a:rPr lang="en-GB" sz="1800" b="1" dirty="0" smtClean="0">
                <a:latin typeface="Comic Sans MS" panose="030F0702030302020204" pitchFamily="66" charset="0"/>
              </a:rPr>
              <a:t>Beech Class</a:t>
            </a:r>
            <a:endParaRPr lang="en-GB" sz="1800" b="1" dirty="0">
              <a:latin typeface="Comic Sans MS" panose="030F0702030302020204" pitchFamily="66" charset="0"/>
            </a:endParaRPr>
          </a:p>
        </p:txBody>
      </p:sp>
      <p:pic>
        <p:nvPicPr>
          <p:cNvPr id="6" name="Picture 5"/>
          <p:cNvPicPr>
            <a:picLocks noChangeAspect="1"/>
          </p:cNvPicPr>
          <p:nvPr/>
        </p:nvPicPr>
        <p:blipFill>
          <a:blip r:embed="rId3"/>
          <a:stretch>
            <a:fillRect/>
          </a:stretch>
        </p:blipFill>
        <p:spPr>
          <a:xfrm>
            <a:off x="3131840" y="2081875"/>
            <a:ext cx="1808216" cy="1890211"/>
          </a:xfrm>
          <a:prstGeom prst="rect">
            <a:avLst/>
          </a:prstGeom>
        </p:spPr>
      </p:pic>
      <p:sp>
        <p:nvSpPr>
          <p:cNvPr id="10" name="TextBox 9"/>
          <p:cNvSpPr txBox="1"/>
          <p:nvPr/>
        </p:nvSpPr>
        <p:spPr>
          <a:xfrm>
            <a:off x="3063320" y="4581128"/>
            <a:ext cx="1867378" cy="1292662"/>
          </a:xfrm>
          <a:prstGeom prst="rect">
            <a:avLst/>
          </a:prstGeom>
          <a:noFill/>
        </p:spPr>
        <p:txBody>
          <a:bodyPr wrap="square" rtlCol="0">
            <a:spAutoFit/>
          </a:bodyPr>
          <a:lstStyle/>
          <a:p>
            <a:pPr algn="ctr"/>
            <a:r>
              <a:rPr lang="en-GB" b="1" dirty="0" smtClean="0">
                <a:latin typeface="Comic Sans MS" panose="030F0702030302020204" pitchFamily="66" charset="0"/>
              </a:rPr>
              <a:t>Mrs Phillips</a:t>
            </a:r>
          </a:p>
          <a:p>
            <a:pPr algn="ctr"/>
            <a:r>
              <a:rPr lang="en-GB" sz="1800" b="1" dirty="0" smtClean="0">
                <a:latin typeface="Comic Sans MS" panose="030F0702030302020204" pitchFamily="66" charset="0"/>
              </a:rPr>
              <a:t>Birch Class Tuesday PM and Friday</a:t>
            </a:r>
            <a:endParaRPr lang="en-GB" sz="1800" b="1" dirty="0">
              <a:latin typeface="Comic Sans MS" panose="030F0702030302020204" pitchFamily="66" charset="0"/>
            </a:endParaRPr>
          </a:p>
        </p:txBody>
      </p:sp>
      <p:pic>
        <p:nvPicPr>
          <p:cNvPr id="8" name="Picture 7"/>
          <p:cNvPicPr>
            <a:picLocks noChangeAspect="1"/>
          </p:cNvPicPr>
          <p:nvPr/>
        </p:nvPicPr>
        <p:blipFill>
          <a:blip r:embed="rId4"/>
          <a:stretch>
            <a:fillRect/>
          </a:stretch>
        </p:blipFill>
        <p:spPr>
          <a:xfrm>
            <a:off x="5868144" y="2060494"/>
            <a:ext cx="1775329" cy="1906425"/>
          </a:xfrm>
          <a:prstGeom prst="rect">
            <a:avLst/>
          </a:prstGeom>
        </p:spPr>
      </p:pic>
    </p:spTree>
    <p:extLst>
      <p:ext uri="{BB962C8B-B14F-4D97-AF65-F5344CB8AC3E}">
        <p14:creationId xmlns:p14="http://schemas.microsoft.com/office/powerpoint/2010/main" val="31392932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39552" y="0"/>
            <a:ext cx="7772400" cy="1143000"/>
          </a:xfrm>
        </p:spPr>
        <p:txBody>
          <a:bodyPr/>
          <a:lstStyle/>
          <a:p>
            <a:pPr algn="ctr"/>
            <a:r>
              <a:rPr lang="en-GB" altLang="en-US" b="1" u="sng" dirty="0" smtClean="0">
                <a:solidFill>
                  <a:schemeClr val="tx1"/>
                </a:solidFill>
                <a:latin typeface="Comic Sans MS" panose="030F0702030302020204" pitchFamily="66" charset="0"/>
              </a:rPr>
              <a:t>The Year 1 Team</a:t>
            </a:r>
          </a:p>
        </p:txBody>
      </p:sp>
      <p:pic>
        <p:nvPicPr>
          <p:cNvPr id="2" name="Picture 1"/>
          <p:cNvPicPr>
            <a:picLocks noChangeAspect="1"/>
          </p:cNvPicPr>
          <p:nvPr/>
        </p:nvPicPr>
        <p:blipFill>
          <a:blip r:embed="rId2"/>
          <a:stretch>
            <a:fillRect/>
          </a:stretch>
        </p:blipFill>
        <p:spPr>
          <a:xfrm>
            <a:off x="539552" y="1402520"/>
            <a:ext cx="1750334" cy="2328927"/>
          </a:xfrm>
          <a:prstGeom prst="rect">
            <a:avLst/>
          </a:prstGeom>
        </p:spPr>
      </p:pic>
      <p:pic>
        <p:nvPicPr>
          <p:cNvPr id="3" name="Picture 2"/>
          <p:cNvPicPr>
            <a:picLocks noChangeAspect="1"/>
          </p:cNvPicPr>
          <p:nvPr/>
        </p:nvPicPr>
        <p:blipFill>
          <a:blip r:embed="rId3"/>
          <a:stretch>
            <a:fillRect/>
          </a:stretch>
        </p:blipFill>
        <p:spPr>
          <a:xfrm rot="5400000">
            <a:off x="2303819" y="1693638"/>
            <a:ext cx="2328928" cy="1746696"/>
          </a:xfrm>
          <a:prstGeom prst="rect">
            <a:avLst/>
          </a:prstGeom>
        </p:spPr>
      </p:pic>
      <p:pic>
        <p:nvPicPr>
          <p:cNvPr id="7" name="Picture 6"/>
          <p:cNvPicPr>
            <a:picLocks noChangeAspect="1"/>
          </p:cNvPicPr>
          <p:nvPr/>
        </p:nvPicPr>
        <p:blipFill>
          <a:blip r:embed="rId4"/>
          <a:stretch>
            <a:fillRect/>
          </a:stretch>
        </p:blipFill>
        <p:spPr>
          <a:xfrm>
            <a:off x="4611711" y="1402520"/>
            <a:ext cx="1738719" cy="2328927"/>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47864" y="4625752"/>
            <a:ext cx="1656184" cy="2070230"/>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71638" y="1402520"/>
            <a:ext cx="1863142" cy="2328927"/>
          </a:xfrm>
          <a:prstGeom prst="rect">
            <a:avLst/>
          </a:prstGeom>
        </p:spPr>
      </p:pic>
      <p:sp>
        <p:nvSpPr>
          <p:cNvPr id="10" name="TextBox 9"/>
          <p:cNvSpPr txBox="1"/>
          <p:nvPr/>
        </p:nvSpPr>
        <p:spPr>
          <a:xfrm>
            <a:off x="425374" y="3861048"/>
            <a:ext cx="1867378" cy="646331"/>
          </a:xfrm>
          <a:prstGeom prst="rect">
            <a:avLst/>
          </a:prstGeom>
          <a:noFill/>
        </p:spPr>
        <p:txBody>
          <a:bodyPr wrap="square" rtlCol="0">
            <a:spAutoFit/>
          </a:bodyPr>
          <a:lstStyle/>
          <a:p>
            <a:pPr algn="ctr"/>
            <a:r>
              <a:rPr lang="en-GB" sz="1800" b="1" dirty="0" smtClean="0">
                <a:latin typeface="Comic Sans MS" panose="030F0702030302020204" pitchFamily="66" charset="0"/>
              </a:rPr>
              <a:t>Mrs Smith </a:t>
            </a:r>
          </a:p>
          <a:p>
            <a:pPr algn="ctr"/>
            <a:r>
              <a:rPr lang="en-GB" sz="1800" b="1" dirty="0" smtClean="0">
                <a:latin typeface="Comic Sans MS" panose="030F0702030302020204" pitchFamily="66" charset="0"/>
              </a:rPr>
              <a:t>HTLA</a:t>
            </a:r>
            <a:endParaRPr lang="en-GB" sz="1800" b="1" dirty="0">
              <a:latin typeface="Comic Sans MS" panose="030F0702030302020204" pitchFamily="66" charset="0"/>
            </a:endParaRPr>
          </a:p>
        </p:txBody>
      </p:sp>
      <p:sp>
        <p:nvSpPr>
          <p:cNvPr id="11" name="TextBox 10"/>
          <p:cNvSpPr txBox="1"/>
          <p:nvPr/>
        </p:nvSpPr>
        <p:spPr>
          <a:xfrm>
            <a:off x="2699792" y="3790781"/>
            <a:ext cx="1867378" cy="646331"/>
          </a:xfrm>
          <a:prstGeom prst="rect">
            <a:avLst/>
          </a:prstGeom>
          <a:noFill/>
        </p:spPr>
        <p:txBody>
          <a:bodyPr wrap="square" rtlCol="0">
            <a:spAutoFit/>
          </a:bodyPr>
          <a:lstStyle/>
          <a:p>
            <a:pPr algn="ctr"/>
            <a:r>
              <a:rPr lang="en-GB" sz="1800" b="1" dirty="0" smtClean="0">
                <a:latin typeface="Comic Sans MS" panose="030F0702030302020204" pitchFamily="66" charset="0"/>
              </a:rPr>
              <a:t>Mrs </a:t>
            </a:r>
            <a:r>
              <a:rPr lang="en-GB" sz="1800" b="1" dirty="0" err="1" smtClean="0">
                <a:latin typeface="Comic Sans MS" panose="030F0702030302020204" pitchFamily="66" charset="0"/>
              </a:rPr>
              <a:t>Couling</a:t>
            </a:r>
            <a:endParaRPr lang="en-GB" sz="1800" b="1" dirty="0" smtClean="0">
              <a:latin typeface="Comic Sans MS" panose="030F0702030302020204" pitchFamily="66" charset="0"/>
            </a:endParaRPr>
          </a:p>
          <a:p>
            <a:pPr algn="ctr"/>
            <a:r>
              <a:rPr lang="en-GB" sz="1800" b="1" dirty="0" smtClean="0">
                <a:latin typeface="Comic Sans MS" panose="030F0702030302020204" pitchFamily="66" charset="0"/>
              </a:rPr>
              <a:t>TA</a:t>
            </a:r>
            <a:endParaRPr lang="en-GB" sz="1800" b="1" dirty="0">
              <a:latin typeface="Comic Sans MS" panose="030F0702030302020204" pitchFamily="66" charset="0"/>
            </a:endParaRPr>
          </a:p>
        </p:txBody>
      </p:sp>
      <p:sp>
        <p:nvSpPr>
          <p:cNvPr id="12" name="TextBox 11"/>
          <p:cNvSpPr txBox="1"/>
          <p:nvPr/>
        </p:nvSpPr>
        <p:spPr>
          <a:xfrm>
            <a:off x="4611711" y="3790781"/>
            <a:ext cx="1867378" cy="646331"/>
          </a:xfrm>
          <a:prstGeom prst="rect">
            <a:avLst/>
          </a:prstGeom>
          <a:noFill/>
        </p:spPr>
        <p:txBody>
          <a:bodyPr wrap="square" rtlCol="0">
            <a:spAutoFit/>
          </a:bodyPr>
          <a:lstStyle/>
          <a:p>
            <a:pPr algn="ctr"/>
            <a:r>
              <a:rPr lang="en-GB" sz="1800" b="1" dirty="0" smtClean="0">
                <a:latin typeface="Comic Sans MS" panose="030F0702030302020204" pitchFamily="66" charset="0"/>
              </a:rPr>
              <a:t>Mrs Ward </a:t>
            </a:r>
          </a:p>
          <a:p>
            <a:pPr algn="ctr"/>
            <a:r>
              <a:rPr lang="en-GB" sz="1800" b="1" dirty="0" smtClean="0">
                <a:latin typeface="Comic Sans MS" panose="030F0702030302020204" pitchFamily="66" charset="0"/>
              </a:rPr>
              <a:t>TA</a:t>
            </a:r>
            <a:endParaRPr lang="en-GB" sz="1800" b="1" dirty="0">
              <a:latin typeface="Comic Sans MS" panose="030F0702030302020204" pitchFamily="66" charset="0"/>
            </a:endParaRPr>
          </a:p>
        </p:txBody>
      </p:sp>
      <p:sp>
        <p:nvSpPr>
          <p:cNvPr id="13" name="TextBox 12"/>
          <p:cNvSpPr txBox="1"/>
          <p:nvPr/>
        </p:nvSpPr>
        <p:spPr>
          <a:xfrm>
            <a:off x="6584502" y="3790781"/>
            <a:ext cx="1867378" cy="646331"/>
          </a:xfrm>
          <a:prstGeom prst="rect">
            <a:avLst/>
          </a:prstGeom>
          <a:noFill/>
        </p:spPr>
        <p:txBody>
          <a:bodyPr wrap="square" rtlCol="0">
            <a:spAutoFit/>
          </a:bodyPr>
          <a:lstStyle/>
          <a:p>
            <a:pPr algn="ctr"/>
            <a:r>
              <a:rPr lang="en-GB" sz="1800" b="1" dirty="0" smtClean="0">
                <a:latin typeface="Comic Sans MS" panose="030F0702030302020204" pitchFamily="66" charset="0"/>
              </a:rPr>
              <a:t>Mrs Brown</a:t>
            </a:r>
          </a:p>
          <a:p>
            <a:pPr algn="ctr"/>
            <a:r>
              <a:rPr lang="en-GB" sz="1800" b="1" dirty="0" smtClean="0">
                <a:latin typeface="Comic Sans MS" panose="030F0702030302020204" pitchFamily="66" charset="0"/>
              </a:rPr>
              <a:t>TA</a:t>
            </a:r>
            <a:endParaRPr lang="en-GB" sz="1800" b="1" dirty="0">
              <a:latin typeface="Comic Sans MS" panose="030F0702030302020204" pitchFamily="66" charset="0"/>
            </a:endParaRPr>
          </a:p>
        </p:txBody>
      </p:sp>
      <p:sp>
        <p:nvSpPr>
          <p:cNvPr id="14" name="TextBox 13"/>
          <p:cNvSpPr txBox="1"/>
          <p:nvPr/>
        </p:nvSpPr>
        <p:spPr>
          <a:xfrm>
            <a:off x="4989877" y="6056062"/>
            <a:ext cx="1867378" cy="646331"/>
          </a:xfrm>
          <a:prstGeom prst="rect">
            <a:avLst/>
          </a:prstGeom>
          <a:noFill/>
        </p:spPr>
        <p:txBody>
          <a:bodyPr wrap="square" rtlCol="0">
            <a:spAutoFit/>
          </a:bodyPr>
          <a:lstStyle/>
          <a:p>
            <a:pPr algn="ctr"/>
            <a:r>
              <a:rPr lang="en-GB" sz="1800" b="1" dirty="0" smtClean="0">
                <a:latin typeface="Comic Sans MS" panose="030F0702030302020204" pitchFamily="66" charset="0"/>
              </a:rPr>
              <a:t>Mrs McHugh</a:t>
            </a:r>
          </a:p>
          <a:p>
            <a:pPr algn="ctr"/>
            <a:r>
              <a:rPr lang="en-GB" sz="1800" b="1" dirty="0" smtClean="0">
                <a:latin typeface="Comic Sans MS" panose="030F0702030302020204" pitchFamily="66" charset="0"/>
              </a:rPr>
              <a:t>TA</a:t>
            </a:r>
            <a:endParaRPr lang="en-GB" sz="1800" b="1" dirty="0">
              <a:latin typeface="Comic Sans MS" panose="030F0702030302020204" pitchFamily="66" charset="0"/>
            </a:endParaRPr>
          </a:p>
        </p:txBody>
      </p:sp>
    </p:spTree>
    <p:extLst>
      <p:ext uri="{BB962C8B-B14F-4D97-AF65-F5344CB8AC3E}">
        <p14:creationId xmlns:p14="http://schemas.microsoft.com/office/powerpoint/2010/main" val="1832217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4" name="Rectangle 5"/>
          <p:cNvSpPr>
            <a:spLocks noGrp="1" noChangeArrowheads="1"/>
          </p:cNvSpPr>
          <p:nvPr>
            <p:ph type="body" idx="1"/>
          </p:nvPr>
        </p:nvSpPr>
        <p:spPr>
          <a:xfrm>
            <a:off x="446087" y="914325"/>
            <a:ext cx="8229600" cy="4528344"/>
          </a:xfrm>
        </p:spPr>
        <p:txBody>
          <a:bodyPr/>
          <a:lstStyle/>
          <a:p>
            <a:pPr eaLnBrk="1" hangingPunct="1">
              <a:lnSpc>
                <a:spcPct val="80000"/>
              </a:lnSpc>
              <a:buFont typeface="Wingdings" panose="05000000000000000000" pitchFamily="2" charset="2"/>
              <a:buChar char="v"/>
              <a:defRPr/>
            </a:pPr>
            <a:endParaRPr lang="en-GB" altLang="en-US" sz="1400" dirty="0" smtClean="0">
              <a:latin typeface="Comic Sans MS" panose="030F0702030302020204" pitchFamily="66" charset="0"/>
            </a:endParaRPr>
          </a:p>
          <a:p>
            <a:pPr marL="0" indent="0" eaLnBrk="1" hangingPunct="1">
              <a:lnSpc>
                <a:spcPct val="80000"/>
              </a:lnSpc>
              <a:buNone/>
              <a:defRPr/>
            </a:pPr>
            <a:endParaRPr lang="en-GB" altLang="en-US" sz="1400" b="1" dirty="0" smtClean="0">
              <a:latin typeface="Comic Sans MS" panose="030F0702030302020204" pitchFamily="66" charset="0"/>
            </a:endParaRPr>
          </a:p>
        </p:txBody>
      </p:sp>
      <p:sp>
        <p:nvSpPr>
          <p:cNvPr id="2" name="Rectangle 1"/>
          <p:cNvSpPr/>
          <p:nvPr/>
        </p:nvSpPr>
        <p:spPr>
          <a:xfrm>
            <a:off x="1691680" y="260648"/>
            <a:ext cx="6192688" cy="461665"/>
          </a:xfrm>
          <a:prstGeom prst="rect">
            <a:avLst/>
          </a:prstGeom>
        </p:spPr>
        <p:txBody>
          <a:bodyPr wrap="square">
            <a:spAutoFit/>
          </a:bodyPr>
          <a:lstStyle/>
          <a:p>
            <a:pPr algn="ctr"/>
            <a:r>
              <a:rPr lang="en-GB" b="1" u="sng" dirty="0" smtClean="0">
                <a:latin typeface="Comic Sans MS" panose="030F0702030302020204" pitchFamily="66" charset="0"/>
              </a:rPr>
              <a:t>Useful Information</a:t>
            </a:r>
            <a:endParaRPr lang="en-GB" u="sng" dirty="0">
              <a:latin typeface="Comic Sans MS" panose="030F0702030302020204" pitchFamily="66" charset="0"/>
            </a:endParaRPr>
          </a:p>
        </p:txBody>
      </p:sp>
      <p:sp>
        <p:nvSpPr>
          <p:cNvPr id="4" name="TextBox 3"/>
          <p:cNvSpPr txBox="1"/>
          <p:nvPr/>
        </p:nvSpPr>
        <p:spPr>
          <a:xfrm>
            <a:off x="323528" y="1052736"/>
            <a:ext cx="8543025" cy="5632311"/>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buFont typeface="Arial" panose="020B0604020202020204" pitchFamily="34" charset="0"/>
              <a:buChar char="•"/>
            </a:pPr>
            <a:endParaRPr lang="en-GB" sz="2000" b="1" dirty="0" smtClean="0">
              <a:solidFill>
                <a:schemeClr val="tx1"/>
              </a:solidFill>
              <a:latin typeface="Sassoon Infant Std" pitchFamily="34" charset="0"/>
            </a:endParaRPr>
          </a:p>
          <a:p>
            <a:pPr marL="285750" indent="-285750">
              <a:buFont typeface="Arial" panose="020B0604020202020204" pitchFamily="34" charset="0"/>
              <a:buChar char="•"/>
            </a:pPr>
            <a:r>
              <a:rPr lang="en-GB" sz="2000" b="1" dirty="0" smtClean="0">
                <a:solidFill>
                  <a:schemeClr val="tx1"/>
                </a:solidFill>
                <a:latin typeface="Comic Sans MS" panose="030F0702030302020204" pitchFamily="66" charset="0"/>
              </a:rPr>
              <a:t>PE days: Monday/ Tuesday (indoor) and Thursday (outdoor</a:t>
            </a:r>
            <a:r>
              <a:rPr lang="en-GB" sz="2000" b="1" dirty="0" smtClean="0">
                <a:solidFill>
                  <a:schemeClr val="tx1"/>
                </a:solidFill>
                <a:latin typeface="Comic Sans MS" panose="030F0702030302020204" pitchFamily="66" charset="0"/>
              </a:rPr>
              <a:t>).</a:t>
            </a:r>
          </a:p>
          <a:p>
            <a:endParaRPr lang="en-GB" sz="2000" b="1" dirty="0" smtClean="0">
              <a:solidFill>
                <a:schemeClr val="tx1"/>
              </a:solidFill>
              <a:latin typeface="Comic Sans MS" panose="030F0702030302020204" pitchFamily="66" charset="0"/>
            </a:endParaRPr>
          </a:p>
          <a:p>
            <a:pPr marL="285750" indent="-285750">
              <a:buFont typeface="Arial" panose="020B0604020202020204" pitchFamily="34" charset="0"/>
              <a:buChar char="•"/>
            </a:pPr>
            <a:r>
              <a:rPr lang="en-GB" sz="2000" b="1" dirty="0" smtClean="0">
                <a:solidFill>
                  <a:schemeClr val="tx1"/>
                </a:solidFill>
                <a:latin typeface="Comic Sans MS" panose="030F0702030302020204" pitchFamily="66" charset="0"/>
              </a:rPr>
              <a:t>Reading books need to be </a:t>
            </a:r>
            <a:r>
              <a:rPr lang="en-GB" sz="2000" b="1" dirty="0" smtClean="0">
                <a:solidFill>
                  <a:schemeClr val="tx1"/>
                </a:solidFill>
                <a:latin typeface="Comic Sans MS" panose="030F0702030302020204" pitchFamily="66" charset="0"/>
              </a:rPr>
              <a:t>returned to school every Thursday. </a:t>
            </a:r>
            <a:endParaRPr lang="en-GB" sz="2000" b="1" dirty="0">
              <a:solidFill>
                <a:schemeClr val="tx1"/>
              </a:solidFill>
              <a:latin typeface="Comic Sans MS" panose="030F0702030302020204" pitchFamily="66" charset="0"/>
            </a:endParaRPr>
          </a:p>
          <a:p>
            <a:endParaRPr lang="en-GB" sz="2000" b="1" dirty="0">
              <a:solidFill>
                <a:schemeClr val="tx1"/>
              </a:solidFill>
              <a:latin typeface="Comic Sans MS" panose="030F0702030302020204" pitchFamily="66" charset="0"/>
            </a:endParaRPr>
          </a:p>
          <a:p>
            <a:pPr marL="285750" indent="-285750">
              <a:buFont typeface="Arial" panose="020B0604020202020204" pitchFamily="34" charset="0"/>
              <a:buChar char="•"/>
            </a:pPr>
            <a:r>
              <a:rPr lang="en-GB" sz="2000" b="1" dirty="0" smtClean="0">
                <a:solidFill>
                  <a:schemeClr val="tx1"/>
                </a:solidFill>
                <a:latin typeface="Comic Sans MS" panose="030F0702030302020204" pitchFamily="66" charset="0"/>
              </a:rPr>
              <a:t>Letters from the school will go home via Parent Pay. Class updates will be sent via Class Dojo. You view these messages on the class story. </a:t>
            </a:r>
          </a:p>
          <a:p>
            <a:pPr marL="285750" indent="-285750">
              <a:buFont typeface="Arial" panose="020B0604020202020204" pitchFamily="34" charset="0"/>
              <a:buChar char="•"/>
            </a:pPr>
            <a:endParaRPr lang="en-GB" sz="2000" b="1" dirty="0">
              <a:solidFill>
                <a:schemeClr val="tx1"/>
              </a:solidFill>
              <a:latin typeface="Comic Sans MS" panose="030F0702030302020204" pitchFamily="66" charset="0"/>
            </a:endParaRPr>
          </a:p>
          <a:p>
            <a:pPr marL="285750" indent="-285750">
              <a:buFont typeface="Arial" panose="020B0604020202020204" pitchFamily="34" charset="0"/>
              <a:buChar char="•"/>
            </a:pPr>
            <a:r>
              <a:rPr lang="en-GB" sz="2000" b="1" dirty="0" smtClean="0">
                <a:solidFill>
                  <a:schemeClr val="tx1"/>
                </a:solidFill>
                <a:latin typeface="Comic Sans MS" panose="030F0702030302020204" pitchFamily="66" charset="0"/>
              </a:rPr>
              <a:t>We encourage the children to share their achievements with the class/ school as whole. This can be done via your child’s Class Dojo portfolio. If your child would like to share their achievements in our KS1 assembly, they can bring their certificates or medals in. </a:t>
            </a:r>
          </a:p>
          <a:p>
            <a:endParaRPr lang="en-GB" sz="2000" b="1" dirty="0">
              <a:solidFill>
                <a:schemeClr val="tx1"/>
              </a:solidFill>
              <a:latin typeface="Comic Sans MS" panose="030F0702030302020204" pitchFamily="66" charset="0"/>
            </a:endParaRPr>
          </a:p>
          <a:p>
            <a:pPr marL="285750" indent="-285750">
              <a:buFont typeface="Arial" panose="020B0604020202020204" pitchFamily="34" charset="0"/>
              <a:buChar char="•"/>
            </a:pPr>
            <a:r>
              <a:rPr lang="en-GB" sz="2000" b="1" dirty="0" smtClean="0">
                <a:solidFill>
                  <a:schemeClr val="tx1"/>
                </a:solidFill>
                <a:latin typeface="Comic Sans MS" panose="030F0702030302020204" pitchFamily="66" charset="0"/>
              </a:rPr>
              <a:t>If you would like to speak to your child’s teacher, you can contact us on Class Dojo. All messages sent are private. We will do our best to respond as soon as possible. </a:t>
            </a:r>
          </a:p>
        </p:txBody>
      </p:sp>
    </p:spTree>
    <p:extLst>
      <p:ext uri="{BB962C8B-B14F-4D97-AF65-F5344CB8AC3E}">
        <p14:creationId xmlns:p14="http://schemas.microsoft.com/office/powerpoint/2010/main" val="25167481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635" y="-27776"/>
            <a:ext cx="7772400" cy="1143000"/>
          </a:xfrm>
        </p:spPr>
        <p:txBody>
          <a:bodyPr/>
          <a:lstStyle/>
          <a:p>
            <a:r>
              <a:rPr lang="en-GB" b="1" u="sng" dirty="0" smtClean="0">
                <a:solidFill>
                  <a:schemeClr val="accent6">
                    <a:lumMod val="25000"/>
                  </a:schemeClr>
                </a:solidFill>
                <a:latin typeface="Comic Sans MS" panose="030F0702030302020204" pitchFamily="66" charset="0"/>
              </a:rPr>
              <a:t>Dojo Points</a:t>
            </a:r>
            <a:endParaRPr lang="en-GB" b="1" u="sng" dirty="0">
              <a:solidFill>
                <a:schemeClr val="accent6">
                  <a:lumMod val="25000"/>
                </a:schemeClr>
              </a:solidFill>
              <a:latin typeface="Comic Sans MS" panose="030F0702030302020204" pitchFamily="66" charset="0"/>
            </a:endParaRPr>
          </a:p>
        </p:txBody>
      </p:sp>
      <p:sp>
        <p:nvSpPr>
          <p:cNvPr id="3" name="Content Placeholder 2"/>
          <p:cNvSpPr>
            <a:spLocks noGrp="1"/>
          </p:cNvSpPr>
          <p:nvPr>
            <p:ph idx="1"/>
          </p:nvPr>
        </p:nvSpPr>
        <p:spPr>
          <a:xfrm>
            <a:off x="683568" y="1628800"/>
            <a:ext cx="7772400" cy="4114800"/>
          </a:xfrm>
          <a:solidFill>
            <a:schemeClr val="bg1"/>
          </a:solidFill>
        </p:spPr>
        <p:txBody>
          <a:bodyPr/>
          <a:lstStyle/>
          <a:p>
            <a:pPr marL="0" indent="0">
              <a:buNone/>
            </a:pPr>
            <a:r>
              <a:rPr lang="en-GB" sz="1800" dirty="0" smtClean="0">
                <a:latin typeface="Comic Sans MS" panose="030F0702030302020204" pitchFamily="66" charset="0"/>
              </a:rPr>
              <a:t>As a school, we use Class Dojo to recognise and reward positive learning behaviours and to celebrate our pupils’ success. This is </a:t>
            </a:r>
            <a:r>
              <a:rPr lang="en-GB" sz="1800" dirty="0">
                <a:latin typeface="Comic Sans MS" panose="030F0702030302020204" pitchFamily="66" charset="0"/>
              </a:rPr>
              <a:t>an exciting way of earning rewards linked to our school drivers. </a:t>
            </a:r>
            <a:endParaRPr lang="en-GB" sz="1800" dirty="0" smtClean="0">
              <a:latin typeface="Comic Sans MS" panose="030F0702030302020204" pitchFamily="66" charset="0"/>
            </a:endParaRPr>
          </a:p>
          <a:p>
            <a:pPr marL="0" indent="0">
              <a:buNone/>
            </a:pPr>
            <a:endParaRPr lang="en-GB" sz="1800" dirty="0">
              <a:latin typeface="Comic Sans MS" panose="030F0702030302020204" pitchFamily="66" charset="0"/>
            </a:endParaRPr>
          </a:p>
          <a:p>
            <a:pPr marL="0" indent="0">
              <a:buNone/>
            </a:pPr>
            <a:r>
              <a:rPr lang="en-GB" sz="1800" dirty="0" smtClean="0">
                <a:latin typeface="Comic Sans MS" panose="030F0702030302020204" pitchFamily="66" charset="0"/>
              </a:rPr>
              <a:t>Once you are linked to your child’s account, you can see their avatar and share their success with them at home. Each term, the children can work towards earning Dojos that contribute to rewards and recognition for their efforts and hard work.</a:t>
            </a:r>
          </a:p>
          <a:p>
            <a:pPr marL="0" indent="0">
              <a:buNone/>
            </a:pPr>
            <a:endParaRPr lang="en-GB" sz="1800" dirty="0" smtClean="0">
              <a:latin typeface="Comic Sans MS" panose="030F0702030302020204" pitchFamily="66" charset="0"/>
            </a:endParaRPr>
          </a:p>
          <a:p>
            <a:pPr>
              <a:buFont typeface="Arial" panose="020B0604020202020204" pitchFamily="34" charset="0"/>
              <a:buChar char="•"/>
            </a:pPr>
            <a:r>
              <a:rPr lang="en-GB" sz="1800" dirty="0" smtClean="0">
                <a:latin typeface="Comic Sans MS" panose="030F0702030302020204" pitchFamily="66" charset="0"/>
              </a:rPr>
              <a:t>25 </a:t>
            </a:r>
            <a:r>
              <a:rPr lang="en-GB" sz="1800" dirty="0">
                <a:latin typeface="Comic Sans MS" panose="030F0702030302020204" pitchFamily="66" charset="0"/>
              </a:rPr>
              <a:t>dojos they will receive a certificate, </a:t>
            </a:r>
            <a:endParaRPr lang="en-GB" sz="1800" dirty="0" smtClean="0">
              <a:latin typeface="Comic Sans MS" panose="030F0702030302020204" pitchFamily="66" charset="0"/>
            </a:endParaRPr>
          </a:p>
          <a:p>
            <a:pPr>
              <a:buFont typeface="Arial" panose="020B0604020202020204" pitchFamily="34" charset="0"/>
              <a:buChar char="•"/>
            </a:pPr>
            <a:r>
              <a:rPr lang="en-GB" sz="1800" dirty="0" smtClean="0">
                <a:latin typeface="Comic Sans MS" panose="030F0702030302020204" pitchFamily="66" charset="0"/>
              </a:rPr>
              <a:t>50 </a:t>
            </a:r>
            <a:r>
              <a:rPr lang="en-GB" sz="1800" dirty="0">
                <a:latin typeface="Comic Sans MS" panose="030F0702030302020204" pitchFamily="66" charset="0"/>
              </a:rPr>
              <a:t>dojos can be spent on a gift from the ‘Dojo treasure box,’ </a:t>
            </a:r>
            <a:endParaRPr lang="en-GB" sz="1800" dirty="0" smtClean="0">
              <a:latin typeface="Comic Sans MS" panose="030F0702030302020204" pitchFamily="66" charset="0"/>
            </a:endParaRPr>
          </a:p>
          <a:p>
            <a:pPr>
              <a:buFont typeface="Arial" panose="020B0604020202020204" pitchFamily="34" charset="0"/>
              <a:buChar char="•"/>
            </a:pPr>
            <a:r>
              <a:rPr lang="en-GB" sz="1800" dirty="0" smtClean="0">
                <a:latin typeface="Comic Sans MS" panose="030F0702030302020204" pitchFamily="66" charset="0"/>
              </a:rPr>
              <a:t>100 dojos - they </a:t>
            </a:r>
            <a:r>
              <a:rPr lang="en-GB" sz="1800" dirty="0">
                <a:latin typeface="Comic Sans MS" panose="030F0702030302020204" pitchFamily="66" charset="0"/>
              </a:rPr>
              <a:t>will be rewarded for their outstanding efforts with a book token!</a:t>
            </a:r>
          </a:p>
          <a:p>
            <a:pPr marL="0" indent="0">
              <a:buNone/>
            </a:pPr>
            <a:endParaRPr lang="en-GB" sz="1800" dirty="0">
              <a:latin typeface="Comic Sans MS" panose="030F0702030302020204" pitchFamily="66" charset="0"/>
            </a:endParaRPr>
          </a:p>
          <a:p>
            <a:pPr marL="0" indent="0">
              <a:buNone/>
            </a:pPr>
            <a:endParaRPr lang="en-GB" dirty="0"/>
          </a:p>
        </p:txBody>
      </p:sp>
      <p:pic>
        <p:nvPicPr>
          <p:cNvPr id="4" name="Picture 3"/>
          <p:cNvPicPr>
            <a:picLocks noChangeAspect="1"/>
          </p:cNvPicPr>
          <p:nvPr/>
        </p:nvPicPr>
        <p:blipFill>
          <a:blip r:embed="rId2"/>
          <a:stretch>
            <a:fillRect/>
          </a:stretch>
        </p:blipFill>
        <p:spPr>
          <a:xfrm>
            <a:off x="4860032" y="136009"/>
            <a:ext cx="3940494" cy="1088820"/>
          </a:xfrm>
          <a:prstGeom prst="rect">
            <a:avLst/>
          </a:prstGeom>
        </p:spPr>
      </p:pic>
    </p:spTree>
    <p:extLst>
      <p:ext uri="{BB962C8B-B14F-4D97-AF65-F5344CB8AC3E}">
        <p14:creationId xmlns:p14="http://schemas.microsoft.com/office/powerpoint/2010/main" val="52512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76672"/>
            <a:ext cx="7772400" cy="1143000"/>
          </a:xfrm>
        </p:spPr>
        <p:txBody>
          <a:bodyPr/>
          <a:lstStyle/>
          <a:p>
            <a:pPr algn="ctr"/>
            <a:r>
              <a:rPr lang="en-GB" u="sng" dirty="0" smtClean="0">
                <a:solidFill>
                  <a:schemeClr val="accent6">
                    <a:lumMod val="25000"/>
                  </a:schemeClr>
                </a:solidFill>
                <a:latin typeface="Comic Sans MS" panose="030F0702030302020204" pitchFamily="66" charset="0"/>
              </a:rPr>
              <a:t>Our school aims to help children to ..</a:t>
            </a:r>
            <a:endParaRPr lang="en-GB" u="sng" dirty="0">
              <a:solidFill>
                <a:schemeClr val="accent6">
                  <a:lumMod val="25000"/>
                </a:schemeClr>
              </a:solidFill>
              <a:latin typeface="Comic Sans MS" panose="030F0702030302020204" pitchFamily="66" charset="0"/>
            </a:endParaRP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988840"/>
            <a:ext cx="7776864" cy="3888432"/>
          </a:xfrm>
          <a:prstGeom prst="rect">
            <a:avLst/>
          </a:prstGeom>
        </p:spPr>
      </p:pic>
    </p:spTree>
    <p:extLst>
      <p:ext uri="{BB962C8B-B14F-4D97-AF65-F5344CB8AC3E}">
        <p14:creationId xmlns:p14="http://schemas.microsoft.com/office/powerpoint/2010/main" val="2517745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u="sng" dirty="0" smtClean="0">
                <a:solidFill>
                  <a:schemeClr val="accent6">
                    <a:lumMod val="25000"/>
                  </a:schemeClr>
                </a:solidFill>
                <a:latin typeface="Comic Sans MS" panose="030F0702030302020204" pitchFamily="66" charset="0"/>
              </a:rPr>
              <a:t>Our Dojo Class Story page</a:t>
            </a:r>
            <a:endParaRPr lang="en-GB" u="sng" dirty="0">
              <a:solidFill>
                <a:schemeClr val="accent6">
                  <a:lumMod val="25000"/>
                </a:schemeClr>
              </a:solidFill>
              <a:latin typeface="Comic Sans MS" panose="030F0702030302020204" pitchFamily="66" charset="0"/>
            </a:endParaRP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2132856"/>
            <a:ext cx="3526372" cy="4039194"/>
          </a:xfrm>
          <a:prstGeom prst="rect">
            <a:avLst/>
          </a:prstGeom>
        </p:spPr>
      </p:pic>
      <p:pic>
        <p:nvPicPr>
          <p:cNvPr id="4" name="Picture 3"/>
          <p:cNvPicPr>
            <a:picLocks noChangeAspect="1"/>
          </p:cNvPicPr>
          <p:nvPr/>
        </p:nvPicPr>
        <p:blipFill>
          <a:blip r:embed="rId3"/>
          <a:stretch>
            <a:fillRect/>
          </a:stretch>
        </p:blipFill>
        <p:spPr>
          <a:xfrm>
            <a:off x="4499992" y="1772816"/>
            <a:ext cx="3532584" cy="4964089"/>
          </a:xfrm>
          <a:prstGeom prst="rect">
            <a:avLst/>
          </a:prstGeom>
        </p:spPr>
      </p:pic>
    </p:spTree>
    <p:extLst>
      <p:ext uri="{BB962C8B-B14F-4D97-AF65-F5344CB8AC3E}">
        <p14:creationId xmlns:p14="http://schemas.microsoft.com/office/powerpoint/2010/main" val="23080962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u="sng" dirty="0" smtClean="0">
                <a:effectLst>
                  <a:outerShdw blurRad="38100" dist="38100" dir="2700000" algn="tl">
                    <a:srgbClr val="000000">
                      <a:alpha val="43137"/>
                    </a:srgbClr>
                  </a:outerShdw>
                </a:effectLst>
                <a:latin typeface="Comic Sans MS" panose="030F0702030302020204" pitchFamily="66" charset="0"/>
              </a:rPr>
              <a:t>Jigsaw and Growth </a:t>
            </a:r>
            <a:r>
              <a:rPr lang="en-GB" sz="3600" b="1" u="sng" dirty="0" err="1" smtClean="0">
                <a:effectLst>
                  <a:outerShdw blurRad="38100" dist="38100" dir="2700000" algn="tl">
                    <a:srgbClr val="000000">
                      <a:alpha val="43137"/>
                    </a:srgbClr>
                  </a:outerShdw>
                </a:effectLst>
                <a:latin typeface="Comic Sans MS" panose="030F0702030302020204" pitchFamily="66" charset="0"/>
              </a:rPr>
              <a:t>Mindset</a:t>
            </a:r>
            <a:r>
              <a:rPr lang="en-GB" sz="3600" b="1" u="sng" dirty="0" smtClean="0">
                <a:effectLst>
                  <a:outerShdw blurRad="38100" dist="38100" dir="2700000" algn="tl">
                    <a:srgbClr val="000000">
                      <a:alpha val="43137"/>
                    </a:srgbClr>
                  </a:outerShdw>
                </a:effectLst>
                <a:latin typeface="Comic Sans MS" panose="030F0702030302020204" pitchFamily="66" charset="0"/>
              </a:rPr>
              <a:t> focus</a:t>
            </a:r>
            <a:endParaRPr lang="en-GB" sz="3600" b="1" u="sng" dirty="0">
              <a:effectLst>
                <a:outerShdw blurRad="38100" dist="38100" dir="2700000" algn="tl">
                  <a:srgbClr val="000000">
                    <a:alpha val="43137"/>
                  </a:srgbClr>
                </a:outerShdw>
              </a:effectLst>
              <a:latin typeface="Comic Sans MS" panose="030F0702030302020204" pitchFamily="66" charset="0"/>
            </a:endParaRPr>
          </a:p>
        </p:txBody>
      </p:sp>
      <p:sp>
        <p:nvSpPr>
          <p:cNvPr id="3" name="Content Placeholder 2"/>
          <p:cNvSpPr>
            <a:spLocks noGrp="1"/>
          </p:cNvSpPr>
          <p:nvPr>
            <p:ph idx="1"/>
          </p:nvPr>
        </p:nvSpPr>
        <p:spPr>
          <a:xfrm>
            <a:off x="620351" y="1762472"/>
            <a:ext cx="7772400" cy="4834879"/>
          </a:xfrm>
          <a:solidFill>
            <a:schemeClr val="bg1"/>
          </a:solidFill>
        </p:spPr>
        <p:txBody>
          <a:bodyPr/>
          <a:lstStyle/>
          <a:p>
            <a:pPr marL="0" indent="0">
              <a:buNone/>
            </a:pPr>
            <a:r>
              <a:rPr lang="en-GB" sz="2400" dirty="0">
                <a:latin typeface="Comic Sans MS" panose="030F0702030302020204" pitchFamily="66" charset="0"/>
              </a:rPr>
              <a:t>In our </a:t>
            </a:r>
            <a:r>
              <a:rPr lang="en-GB" sz="2400" dirty="0" smtClean="0">
                <a:latin typeface="Comic Sans MS" panose="030F0702030302020204" pitchFamily="66" charset="0"/>
              </a:rPr>
              <a:t>school, </a:t>
            </a:r>
            <a:r>
              <a:rPr lang="en-GB" sz="2400" dirty="0">
                <a:latin typeface="Comic Sans MS" panose="030F0702030302020204" pitchFamily="66" charset="0"/>
              </a:rPr>
              <a:t>we choose to deliver Personal, Social, Health Education using </a:t>
            </a:r>
            <a:r>
              <a:rPr lang="en-GB" sz="2400" dirty="0" smtClean="0">
                <a:latin typeface="Comic Sans MS" panose="030F0702030302020204" pitchFamily="66" charset="0"/>
              </a:rPr>
              <a:t>‘Jigsaw’ - </a:t>
            </a:r>
            <a:r>
              <a:rPr lang="en-GB" sz="2400" dirty="0">
                <a:latin typeface="Comic Sans MS" panose="030F0702030302020204" pitchFamily="66" charset="0"/>
              </a:rPr>
              <a:t>the mindful approach to PSHE. </a:t>
            </a:r>
            <a:endParaRPr lang="en-GB" sz="2400" dirty="0" smtClean="0">
              <a:latin typeface="Comic Sans MS" panose="030F0702030302020204" pitchFamily="66" charset="0"/>
            </a:endParaRPr>
          </a:p>
          <a:p>
            <a:pPr marL="0" indent="0">
              <a:buNone/>
            </a:pPr>
            <a:endParaRPr lang="en-GB" sz="2400" dirty="0">
              <a:latin typeface="Comic Sans MS" panose="030F0702030302020204" pitchFamily="66" charset="0"/>
            </a:endParaRPr>
          </a:p>
          <a:p>
            <a:pPr marL="0" indent="0">
              <a:buNone/>
            </a:pPr>
            <a:r>
              <a:rPr lang="en-GB" sz="2400" dirty="0" smtClean="0">
                <a:latin typeface="Comic Sans MS" panose="030F0702030302020204" pitchFamily="66" charset="0"/>
              </a:rPr>
              <a:t>Jigsaw </a:t>
            </a:r>
            <a:r>
              <a:rPr lang="en-GB" sz="2400" dirty="0">
                <a:latin typeface="Comic Sans MS" panose="030F0702030302020204" pitchFamily="66" charset="0"/>
              </a:rPr>
              <a:t>brings together PSHE Education, emotional literacy, social skills and spiritual development in a comprehensive scheme of learning</a:t>
            </a:r>
            <a:r>
              <a:rPr lang="en-GB" sz="2400" dirty="0" smtClean="0">
                <a:latin typeface="Comic Sans MS" panose="030F0702030302020204" pitchFamily="66" charset="0"/>
              </a:rPr>
              <a:t>.</a:t>
            </a:r>
          </a:p>
          <a:p>
            <a:pPr marL="0" indent="0">
              <a:buNone/>
            </a:pPr>
            <a:endParaRPr lang="en-GB" sz="2400" dirty="0">
              <a:latin typeface="Comic Sans MS" panose="030F0702030302020204" pitchFamily="66" charset="0"/>
            </a:endParaRPr>
          </a:p>
          <a:p>
            <a:pPr marL="0" indent="0">
              <a:buNone/>
            </a:pPr>
            <a:r>
              <a:rPr lang="en-GB" sz="2400" dirty="0" smtClean="0">
                <a:latin typeface="Comic Sans MS" panose="030F0702030302020204" pitchFamily="66" charset="0"/>
              </a:rPr>
              <a:t>Your child may come home discussing issues which affect us all. We encourage discussion and openness in these situations in order to promote children’s good mental health and well-being. </a:t>
            </a:r>
            <a:endParaRPr lang="en-GB" sz="2400" dirty="0">
              <a:latin typeface="Comic Sans MS" panose="030F0702030302020204" pitchFamily="66" charset="0"/>
            </a:endParaRPr>
          </a:p>
        </p:txBody>
      </p:sp>
      <p:pic>
        <p:nvPicPr>
          <p:cNvPr id="4" name="Picture 3"/>
          <p:cNvPicPr>
            <a:picLocks noChangeAspect="1"/>
          </p:cNvPicPr>
          <p:nvPr/>
        </p:nvPicPr>
        <p:blipFill>
          <a:blip r:embed="rId2"/>
          <a:stretch>
            <a:fillRect/>
          </a:stretch>
        </p:blipFill>
        <p:spPr>
          <a:xfrm>
            <a:off x="7910196" y="2420888"/>
            <a:ext cx="943607" cy="1259961"/>
          </a:xfrm>
          <a:prstGeom prst="rect">
            <a:avLst/>
          </a:prstGeom>
        </p:spPr>
      </p:pic>
    </p:spTree>
    <p:extLst>
      <p:ext uri="{BB962C8B-B14F-4D97-AF65-F5344CB8AC3E}">
        <p14:creationId xmlns:p14="http://schemas.microsoft.com/office/powerpoint/2010/main" val="612664602"/>
      </p:ext>
    </p:extLst>
  </p:cSld>
  <p:clrMapOvr>
    <a:masterClrMapping/>
  </p:clrMapOvr>
</p:sld>
</file>

<file path=ppt/theme/theme1.xml><?xml version="1.0" encoding="utf-8"?>
<a:theme xmlns:a="http://schemas.openxmlformats.org/drawingml/2006/main" name="Blueprint">
  <a:themeElements>
    <a:clrScheme name="Blueprint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fontScheme name="Blueprint">
      <a:majorFont>
        <a:latin typeface="Tahoma"/>
        <a:ea typeface=""/>
        <a:cs typeface="Times New Roman"/>
      </a:majorFont>
      <a:minorFont>
        <a:latin typeface="Tahoma"/>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pitchFamily="34" charset="0"/>
            <a:cs typeface="Times New Roman" pitchFamily="18" charset="0"/>
          </a:defRPr>
        </a:defPPr>
      </a:lstStyle>
    </a:lnDef>
  </a:objectDefaults>
  <a:extraClrSchemeLst>
    <a:extraClrScheme>
      <a:clrScheme name="Blueprint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Blueprint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Blueprint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Blueprint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Blueprint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Blueprint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Blueprint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Designs\Blueprint.pot</Template>
  <TotalTime>2851</TotalTime>
  <Words>1059</Words>
  <Application>Microsoft Office PowerPoint</Application>
  <PresentationFormat>On-screen Show (4:3)</PresentationFormat>
  <Paragraphs>153</Paragraphs>
  <Slides>24</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Calibri</vt:lpstr>
      <vt:lpstr>Comic Sans MS</vt:lpstr>
      <vt:lpstr>Sassoon Infant Std</vt:lpstr>
      <vt:lpstr>Tahoma</vt:lpstr>
      <vt:lpstr>Times New Roman</vt:lpstr>
      <vt:lpstr>Wingdings</vt:lpstr>
      <vt:lpstr>Blueprint</vt:lpstr>
      <vt:lpstr>  Welcome to  ‘Getting To Know Year 1’  2022-23</vt:lpstr>
      <vt:lpstr>PowerPoint Presentation</vt:lpstr>
      <vt:lpstr>The Year 1 Team</vt:lpstr>
      <vt:lpstr>The Year 1 Team</vt:lpstr>
      <vt:lpstr>PowerPoint Presentation</vt:lpstr>
      <vt:lpstr>Dojo Points</vt:lpstr>
      <vt:lpstr>Our school aims to help children to ..</vt:lpstr>
      <vt:lpstr>Our Dojo Class Story page</vt:lpstr>
      <vt:lpstr>Jigsaw and Growth Mindset focus</vt:lpstr>
      <vt:lpstr>The Year 1 Curriculum</vt:lpstr>
      <vt:lpstr>Mathematics</vt:lpstr>
      <vt:lpstr>PowerPoint Presentation</vt:lpstr>
      <vt:lpstr>An example of independent learning in maths </vt:lpstr>
      <vt:lpstr>Reading</vt:lpstr>
      <vt:lpstr>PowerPoint Presentation</vt:lpstr>
      <vt:lpstr>How to support your child at home</vt:lpstr>
      <vt:lpstr>PowerPoint Presentation</vt:lpstr>
      <vt:lpstr>National phonics screening check</vt:lpstr>
      <vt:lpstr>Reading</vt:lpstr>
      <vt:lpstr>PowerPoint Presentation</vt:lpstr>
      <vt:lpstr>Writing</vt:lpstr>
      <vt:lpstr>Speaking and Listening</vt:lpstr>
      <vt:lpstr> E-Safety</vt:lpstr>
      <vt:lpstr>PowerPoint Presentation</vt:lpstr>
    </vt:vector>
  </TitlesOfParts>
  <Company>PL5 4AA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acollinson</dc:creator>
  <cp:lastModifiedBy>Alice Collinson</cp:lastModifiedBy>
  <cp:revision>188</cp:revision>
  <cp:lastPrinted>2022-09-20T12:46:57Z</cp:lastPrinted>
  <dcterms:created xsi:type="dcterms:W3CDTF">2008-11-09T17:37:18Z</dcterms:created>
  <dcterms:modified xsi:type="dcterms:W3CDTF">2022-09-20T13:38:24Z</dcterms:modified>
</cp:coreProperties>
</file>