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219E5-1DEC-49AB-AD04-2F32C45038C3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21A4F-AC96-422B-B0BD-61DED80432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19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21A4F-AC96-422B-B0BD-61DED804326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21A4F-AC96-422B-B0BD-61DED804326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21A4F-AC96-422B-B0BD-61DED804326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21A4F-AC96-422B-B0BD-61DED804326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21A4F-AC96-422B-B0BD-61DED804326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21A4F-AC96-422B-B0BD-61DED804326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21A4F-AC96-422B-B0BD-61DED804326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21A4F-AC96-422B-B0BD-61DED804326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460B-C5BE-4D43-8630-E301A3496A1B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AB89-61DA-46C8-8858-8F558AC6DF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Click="0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460B-C5BE-4D43-8630-E301A3496A1B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AB89-61DA-46C8-8858-8F558AC6DF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Click="0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460B-C5BE-4D43-8630-E301A3496A1B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AB89-61DA-46C8-8858-8F558AC6DF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Click="0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460B-C5BE-4D43-8630-E301A3496A1B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AB89-61DA-46C8-8858-8F558AC6DF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Click="0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460B-C5BE-4D43-8630-E301A3496A1B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AB89-61DA-46C8-8858-8F558AC6DF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Click="0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460B-C5BE-4D43-8630-E301A3496A1B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AB89-61DA-46C8-8858-8F558AC6DF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Click="0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460B-C5BE-4D43-8630-E301A3496A1B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AB89-61DA-46C8-8858-8F558AC6DF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Click="0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460B-C5BE-4D43-8630-E301A3496A1B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AB89-61DA-46C8-8858-8F558AC6DF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Click="0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460B-C5BE-4D43-8630-E301A3496A1B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AB89-61DA-46C8-8858-8F558AC6DF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Click="0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460B-C5BE-4D43-8630-E301A3496A1B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AB89-61DA-46C8-8858-8F558AC6DF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Click="0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460B-C5BE-4D43-8630-E301A3496A1B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AB89-61DA-46C8-8858-8F558AC6DF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 advClick="0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460B-C5BE-4D43-8630-E301A3496A1B}" type="datetimeFigureOut">
              <a:rPr lang="en-GB" smtClean="0"/>
              <a:pPr/>
              <a:t>17/09/2015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3AB89-61DA-46C8-8858-8F558AC6DFE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ommunication4all.co.uk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8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hyperlink" Target="http://www.communication4all.co.uk/" TargetMode="External"/><Relationship Id="rId15" Type="http://schemas.openxmlformats.org/officeDocument/2006/relationships/image" Target="../media/image40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7704" y="3573016"/>
            <a:ext cx="55595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Number Bond Rhymes</a:t>
            </a:r>
          </a:p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to Ten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172400" y="6093296"/>
            <a:ext cx="792088" cy="648072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Pictur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65969"/>
            <a:ext cx="899592" cy="7920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9592" y="626925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Activity ©Bev Evans, 2012 </a:t>
            </a:r>
            <a:r>
              <a:rPr lang="en-GB" sz="2000" dirty="0" smtClean="0">
                <a:latin typeface="Comic Sans MS" pitchFamily="66" charset="0"/>
                <a:hlinkClick r:id="rId5"/>
              </a:rPr>
              <a:t>www.communication4all.co.uk</a:t>
            </a:r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one stra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692696"/>
            <a:ext cx="3568288" cy="47577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2601" y="908720"/>
            <a:ext cx="20697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Number Bond Rhymes</a:t>
            </a:r>
          </a:p>
          <a:p>
            <a:pPr algn="ctr"/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to Ten</a:t>
            </a: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7504" y="1844824"/>
            <a:ext cx="3096344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qual 8"/>
          <p:cNvSpPr/>
          <p:nvPr/>
        </p:nvSpPr>
        <p:spPr>
          <a:xfrm>
            <a:off x="1979712" y="2160000"/>
            <a:ext cx="432048" cy="360040"/>
          </a:xfrm>
          <a:prstGeom prst="mathEqual">
            <a:avLst>
              <a:gd name="adj1" fmla="val 3766"/>
              <a:gd name="adj2" fmla="val 3386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 descr="one stra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3778" y="1988840"/>
            <a:ext cx="486054" cy="64807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07504" y="2996952"/>
            <a:ext cx="3096344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one stra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140968"/>
            <a:ext cx="486054" cy="648072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827584" y="3284984"/>
            <a:ext cx="432048" cy="432048"/>
          </a:xfrm>
          <a:prstGeom prst="mathPlus">
            <a:avLst>
              <a:gd name="adj1" fmla="val 470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one stra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3140968"/>
            <a:ext cx="486054" cy="648072"/>
          </a:xfrm>
          <a:prstGeom prst="rect">
            <a:avLst/>
          </a:prstGeom>
        </p:spPr>
      </p:pic>
      <p:sp>
        <p:nvSpPr>
          <p:cNvPr id="16" name="Equal 15"/>
          <p:cNvSpPr/>
          <p:nvPr/>
        </p:nvSpPr>
        <p:spPr>
          <a:xfrm>
            <a:off x="1979712" y="3312128"/>
            <a:ext cx="432048" cy="360040"/>
          </a:xfrm>
          <a:prstGeom prst="mathEqual">
            <a:avLst>
              <a:gd name="adj1" fmla="val 3766"/>
              <a:gd name="adj2" fmla="val 3386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7" name="Picture 16" descr="one stra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3778" y="3140968"/>
            <a:ext cx="486054" cy="648072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71600" y="4221088"/>
            <a:ext cx="1368152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Click to see the rhyme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25" name="Picture 24" descr="Picture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7" y="1268760"/>
            <a:ext cx="432048" cy="403244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932040" y="1484784"/>
            <a:ext cx="3986369" cy="4032448"/>
            <a:chOff x="4932040" y="1484784"/>
            <a:chExt cx="3986369" cy="4032448"/>
          </a:xfrm>
        </p:grpSpPr>
        <p:grpSp>
          <p:nvGrpSpPr>
            <p:cNvPr id="24" name="Group 23"/>
            <p:cNvGrpSpPr/>
            <p:nvPr/>
          </p:nvGrpSpPr>
          <p:grpSpPr>
            <a:xfrm>
              <a:off x="4932040" y="1484784"/>
              <a:ext cx="3986369" cy="4032448"/>
              <a:chOff x="3923928" y="836712"/>
              <a:chExt cx="4778457" cy="4896544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3995936" y="836712"/>
                <a:ext cx="4608512" cy="460851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1" name="Picture 20" descr="Plate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923928" y="908720"/>
                <a:ext cx="4778457" cy="4824536"/>
              </a:xfrm>
              <a:prstGeom prst="rect">
                <a:avLst/>
              </a:prstGeom>
            </p:spPr>
          </p:pic>
        </p:grpSp>
        <p:sp>
          <p:nvSpPr>
            <p:cNvPr id="27" name="Freeform 26"/>
            <p:cNvSpPr/>
            <p:nvPr/>
          </p:nvSpPr>
          <p:spPr>
            <a:xfrm>
              <a:off x="6084168" y="2492896"/>
              <a:ext cx="1681688" cy="1781077"/>
            </a:xfrm>
            <a:custGeom>
              <a:avLst/>
              <a:gdLst>
                <a:gd name="connsiteX0" fmla="*/ 868680 w 1397000"/>
                <a:gd name="connsiteY0" fmla="*/ 88053 h 1735666"/>
                <a:gd name="connsiteX1" fmla="*/ 441960 w 1397000"/>
                <a:gd name="connsiteY1" fmla="*/ 47413 h 1735666"/>
                <a:gd name="connsiteX2" fmla="*/ 238760 w 1397000"/>
                <a:gd name="connsiteY2" fmla="*/ 372533 h 1735666"/>
                <a:gd name="connsiteX3" fmla="*/ 289560 w 1397000"/>
                <a:gd name="connsiteY3" fmla="*/ 697653 h 1735666"/>
                <a:gd name="connsiteX4" fmla="*/ 86360 w 1397000"/>
                <a:gd name="connsiteY4" fmla="*/ 1002453 h 1735666"/>
                <a:gd name="connsiteX5" fmla="*/ 5080 w 1397000"/>
                <a:gd name="connsiteY5" fmla="*/ 1337733 h 1735666"/>
                <a:gd name="connsiteX6" fmla="*/ 116840 w 1397000"/>
                <a:gd name="connsiteY6" fmla="*/ 1673013 h 1735666"/>
                <a:gd name="connsiteX7" fmla="*/ 502920 w 1397000"/>
                <a:gd name="connsiteY7" fmla="*/ 1713653 h 1735666"/>
                <a:gd name="connsiteX8" fmla="*/ 614680 w 1397000"/>
                <a:gd name="connsiteY8" fmla="*/ 1551093 h 1735666"/>
                <a:gd name="connsiteX9" fmla="*/ 1092200 w 1397000"/>
                <a:gd name="connsiteY9" fmla="*/ 1469813 h 1735666"/>
                <a:gd name="connsiteX10" fmla="*/ 1244600 w 1397000"/>
                <a:gd name="connsiteY10" fmla="*/ 1225973 h 1735666"/>
                <a:gd name="connsiteX11" fmla="*/ 1386840 w 1397000"/>
                <a:gd name="connsiteY11" fmla="*/ 1002453 h 1735666"/>
                <a:gd name="connsiteX12" fmla="*/ 1183640 w 1397000"/>
                <a:gd name="connsiteY12" fmla="*/ 474133 h 1735666"/>
                <a:gd name="connsiteX13" fmla="*/ 1173480 w 1397000"/>
                <a:gd name="connsiteY13" fmla="*/ 159173 h 1735666"/>
                <a:gd name="connsiteX14" fmla="*/ 868680 w 1397000"/>
                <a:gd name="connsiteY14" fmla="*/ 88053 h 173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7000" h="1735666">
                  <a:moveTo>
                    <a:pt x="868680" y="88053"/>
                  </a:moveTo>
                  <a:cubicBezTo>
                    <a:pt x="746760" y="69426"/>
                    <a:pt x="546947" y="0"/>
                    <a:pt x="441960" y="47413"/>
                  </a:cubicBezTo>
                  <a:cubicBezTo>
                    <a:pt x="336973" y="94826"/>
                    <a:pt x="264160" y="264160"/>
                    <a:pt x="238760" y="372533"/>
                  </a:cubicBezTo>
                  <a:cubicBezTo>
                    <a:pt x="213360" y="480906"/>
                    <a:pt x="314960" y="592666"/>
                    <a:pt x="289560" y="697653"/>
                  </a:cubicBezTo>
                  <a:cubicBezTo>
                    <a:pt x="264160" y="802640"/>
                    <a:pt x="133773" y="895773"/>
                    <a:pt x="86360" y="1002453"/>
                  </a:cubicBezTo>
                  <a:cubicBezTo>
                    <a:pt x="38947" y="1109133"/>
                    <a:pt x="0" y="1225973"/>
                    <a:pt x="5080" y="1337733"/>
                  </a:cubicBezTo>
                  <a:cubicBezTo>
                    <a:pt x="10160" y="1449493"/>
                    <a:pt x="33867" y="1610360"/>
                    <a:pt x="116840" y="1673013"/>
                  </a:cubicBezTo>
                  <a:cubicBezTo>
                    <a:pt x="199813" y="1735666"/>
                    <a:pt x="419947" y="1733973"/>
                    <a:pt x="502920" y="1713653"/>
                  </a:cubicBezTo>
                  <a:cubicBezTo>
                    <a:pt x="585893" y="1693333"/>
                    <a:pt x="516467" y="1591733"/>
                    <a:pt x="614680" y="1551093"/>
                  </a:cubicBezTo>
                  <a:cubicBezTo>
                    <a:pt x="712893" y="1510453"/>
                    <a:pt x="987213" y="1524000"/>
                    <a:pt x="1092200" y="1469813"/>
                  </a:cubicBezTo>
                  <a:cubicBezTo>
                    <a:pt x="1197187" y="1415626"/>
                    <a:pt x="1195493" y="1303866"/>
                    <a:pt x="1244600" y="1225973"/>
                  </a:cubicBezTo>
                  <a:cubicBezTo>
                    <a:pt x="1293707" y="1148080"/>
                    <a:pt x="1397000" y="1127760"/>
                    <a:pt x="1386840" y="1002453"/>
                  </a:cubicBezTo>
                  <a:cubicBezTo>
                    <a:pt x="1376680" y="877146"/>
                    <a:pt x="1219200" y="614680"/>
                    <a:pt x="1183640" y="474133"/>
                  </a:cubicBezTo>
                  <a:cubicBezTo>
                    <a:pt x="1148080" y="333586"/>
                    <a:pt x="1231053" y="226906"/>
                    <a:pt x="1173480" y="159173"/>
                  </a:cubicBezTo>
                  <a:cubicBezTo>
                    <a:pt x="1115907" y="91440"/>
                    <a:pt x="990600" y="106680"/>
                    <a:pt x="868680" y="880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 descr="goldsml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6216" y="2924944"/>
              <a:ext cx="864096" cy="849664"/>
            </a:xfrm>
            <a:prstGeom prst="rect">
              <a:avLst/>
            </a:prstGeom>
          </p:spPr>
        </p:pic>
      </p:grpSp>
      <p:pic>
        <p:nvPicPr>
          <p:cNvPr id="30" name="Picture 29" descr="one straigh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00192" y="2492896"/>
            <a:ext cx="1296144" cy="1728192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107504" y="5301208"/>
            <a:ext cx="3096344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Zero and ten</a:t>
            </a:r>
          </a:p>
          <a:p>
            <a:pPr algn="ctr"/>
            <a:r>
              <a:rPr lang="en-GB" sz="2800" b="1" dirty="0" smtClean="0">
                <a:latin typeface="Comic Sans MS" pitchFamily="66" charset="0"/>
              </a:rPr>
              <a:t>Eggs again!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32" name="Action Button: Forward or Next 31">
            <a:hlinkClick r:id="" action="ppaction://hlinkshowjump?jump=nextslide" highlightClick="1"/>
          </p:cNvPr>
          <p:cNvSpPr/>
          <p:nvPr/>
        </p:nvSpPr>
        <p:spPr>
          <a:xfrm>
            <a:off x="8172400" y="6093296"/>
            <a:ext cx="792088" cy="648072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 descr="one straigh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988840"/>
            <a:ext cx="486054" cy="648072"/>
          </a:xfrm>
          <a:prstGeom prst="rect">
            <a:avLst/>
          </a:prstGeom>
        </p:spPr>
      </p:pic>
      <p:pic>
        <p:nvPicPr>
          <p:cNvPr id="34" name="Picture 33" descr="one straigh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3140968"/>
            <a:ext cx="486054" cy="648072"/>
          </a:xfrm>
          <a:prstGeom prst="rect">
            <a:avLst/>
          </a:prstGeom>
        </p:spPr>
      </p:pic>
      <p:pic>
        <p:nvPicPr>
          <p:cNvPr id="36" name="Picture 35" descr="one straigh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80112" y="1556792"/>
            <a:ext cx="2754306" cy="3672408"/>
          </a:xfrm>
          <a:prstGeom prst="rect">
            <a:avLst/>
          </a:prstGeom>
        </p:spPr>
      </p:pic>
      <p:pic>
        <p:nvPicPr>
          <p:cNvPr id="38" name="Picture 37" descr="one straigh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2" y="1988840"/>
            <a:ext cx="486054" cy="648072"/>
          </a:xfrm>
          <a:prstGeom prst="rect">
            <a:avLst/>
          </a:prstGeom>
        </p:spPr>
      </p:pic>
      <p:pic>
        <p:nvPicPr>
          <p:cNvPr id="39" name="Picture 38" descr="one stra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1756" y="1988840"/>
            <a:ext cx="486054" cy="648072"/>
          </a:xfrm>
          <a:prstGeom prst="rect">
            <a:avLst/>
          </a:prstGeom>
        </p:spPr>
      </p:pic>
      <p:sp>
        <p:nvSpPr>
          <p:cNvPr id="40" name="Plus 39"/>
          <p:cNvSpPr/>
          <p:nvPr/>
        </p:nvSpPr>
        <p:spPr>
          <a:xfrm>
            <a:off x="971600" y="2132856"/>
            <a:ext cx="432048" cy="432048"/>
          </a:xfrm>
          <a:prstGeom prst="mathPlus">
            <a:avLst>
              <a:gd name="adj1" fmla="val 470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 descr="one stra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988840"/>
            <a:ext cx="486054" cy="648072"/>
          </a:xfrm>
          <a:prstGeom prst="rect">
            <a:avLst/>
          </a:prstGeom>
        </p:spPr>
      </p:pic>
      <p:pic>
        <p:nvPicPr>
          <p:cNvPr id="42" name="Picture 41" descr="one straigh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15616" y="3140968"/>
            <a:ext cx="486054" cy="648072"/>
          </a:xfrm>
          <a:prstGeom prst="rect">
            <a:avLst/>
          </a:prstGeom>
        </p:spPr>
      </p:pic>
    </p:spTree>
  </p:cSld>
  <p:clrMapOvr>
    <a:masterClrMapping/>
  </p:clrMapOvr>
  <p:transition spd="slow" advClick="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4" grpId="0" animBg="1"/>
      <p:bldP spid="16" grpId="0" animBg="1"/>
      <p:bldP spid="18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601" y="908720"/>
            <a:ext cx="20697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Number Bond Rhymes</a:t>
            </a:r>
          </a:p>
          <a:p>
            <a:pPr algn="ctr"/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to Ten</a:t>
            </a: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7504" y="1844824"/>
            <a:ext cx="3096344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qual 8"/>
          <p:cNvSpPr/>
          <p:nvPr/>
        </p:nvSpPr>
        <p:spPr>
          <a:xfrm>
            <a:off x="1979712" y="2160000"/>
            <a:ext cx="432048" cy="360040"/>
          </a:xfrm>
          <a:prstGeom prst="mathEqual">
            <a:avLst>
              <a:gd name="adj1" fmla="val 3766"/>
              <a:gd name="adj2" fmla="val 3386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 descr="one stra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3778" y="1988840"/>
            <a:ext cx="486054" cy="64807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07504" y="2996952"/>
            <a:ext cx="3096344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one stra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140968"/>
            <a:ext cx="486054" cy="648072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899592" y="3284984"/>
            <a:ext cx="432048" cy="432048"/>
          </a:xfrm>
          <a:prstGeom prst="mathPlus">
            <a:avLst>
              <a:gd name="adj1" fmla="val 470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one stra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3140968"/>
            <a:ext cx="486054" cy="648072"/>
          </a:xfrm>
          <a:prstGeom prst="rect">
            <a:avLst/>
          </a:prstGeom>
        </p:spPr>
      </p:pic>
      <p:sp>
        <p:nvSpPr>
          <p:cNvPr id="16" name="Equal 15"/>
          <p:cNvSpPr/>
          <p:nvPr/>
        </p:nvSpPr>
        <p:spPr>
          <a:xfrm>
            <a:off x="1979712" y="3312128"/>
            <a:ext cx="432048" cy="360040"/>
          </a:xfrm>
          <a:prstGeom prst="mathEqual">
            <a:avLst>
              <a:gd name="adj1" fmla="val 3766"/>
              <a:gd name="adj2" fmla="val 3386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7" name="Picture 16" descr="one stra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3778" y="3140968"/>
            <a:ext cx="486054" cy="648072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71600" y="4221088"/>
            <a:ext cx="1368152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Click to see the rhyme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7504" y="5301208"/>
            <a:ext cx="3096344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Nine and one</a:t>
            </a:r>
          </a:p>
          <a:p>
            <a:pPr algn="ctr"/>
            <a:r>
              <a:rPr lang="en-GB" sz="2800" b="1" dirty="0" smtClean="0">
                <a:latin typeface="Comic Sans MS" pitchFamily="66" charset="0"/>
              </a:rPr>
              <a:t>Ballooning fun!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32" name="Action Button: Forward or Next 31">
            <a:hlinkClick r:id="" action="ppaction://hlinkshowjump?jump=nextslide" highlightClick="1"/>
          </p:cNvPr>
          <p:cNvSpPr/>
          <p:nvPr/>
        </p:nvSpPr>
        <p:spPr>
          <a:xfrm>
            <a:off x="8172400" y="6093296"/>
            <a:ext cx="792088" cy="648072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 descr="one stra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1988840"/>
            <a:ext cx="486054" cy="648072"/>
          </a:xfrm>
          <a:prstGeom prst="rect">
            <a:avLst/>
          </a:prstGeom>
        </p:spPr>
      </p:pic>
      <p:pic>
        <p:nvPicPr>
          <p:cNvPr id="34" name="Picture 33" descr="one stra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3140968"/>
            <a:ext cx="486054" cy="648072"/>
          </a:xfrm>
          <a:prstGeom prst="rect">
            <a:avLst/>
          </a:prstGeom>
        </p:spPr>
      </p:pic>
      <p:pic>
        <p:nvPicPr>
          <p:cNvPr id="39" name="Picture 38" descr="one stra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530" y="1988840"/>
            <a:ext cx="486054" cy="648072"/>
          </a:xfrm>
          <a:prstGeom prst="rect">
            <a:avLst/>
          </a:prstGeom>
        </p:spPr>
      </p:pic>
      <p:sp>
        <p:nvSpPr>
          <p:cNvPr id="40" name="Plus 39"/>
          <p:cNvSpPr/>
          <p:nvPr/>
        </p:nvSpPr>
        <p:spPr>
          <a:xfrm>
            <a:off x="899592" y="2132856"/>
            <a:ext cx="432048" cy="432048"/>
          </a:xfrm>
          <a:prstGeom prst="mathPlus">
            <a:avLst>
              <a:gd name="adj1" fmla="val 470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 descr="one stra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1988840"/>
            <a:ext cx="486054" cy="648072"/>
          </a:xfrm>
          <a:prstGeom prst="rect">
            <a:avLst/>
          </a:prstGeom>
        </p:spPr>
      </p:pic>
      <p:pic>
        <p:nvPicPr>
          <p:cNvPr id="35" name="Picture 34" descr="cloud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620688"/>
            <a:ext cx="2545301" cy="1874682"/>
          </a:xfrm>
          <a:prstGeom prst="rect">
            <a:avLst/>
          </a:prstGeom>
        </p:spPr>
      </p:pic>
      <p:pic>
        <p:nvPicPr>
          <p:cNvPr id="37" name="Picture 36" descr="cloud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1920" y="404664"/>
            <a:ext cx="2016224" cy="1485003"/>
          </a:xfrm>
          <a:prstGeom prst="rect">
            <a:avLst/>
          </a:prstGeom>
        </p:spPr>
      </p:pic>
      <p:pic>
        <p:nvPicPr>
          <p:cNvPr id="42" name="Picture 41" descr="balloon1sm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2744" y="764704"/>
            <a:ext cx="3470799" cy="4423353"/>
          </a:xfrm>
          <a:prstGeom prst="rect">
            <a:avLst/>
          </a:prstGeom>
        </p:spPr>
      </p:pic>
      <p:pic>
        <p:nvPicPr>
          <p:cNvPr id="43" name="Picture 42" descr="9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134071">
            <a:off x="4523118" y="1140216"/>
            <a:ext cx="2408364" cy="3211151"/>
          </a:xfrm>
          <a:prstGeom prst="rect">
            <a:avLst/>
          </a:prstGeom>
        </p:spPr>
      </p:pic>
      <p:pic>
        <p:nvPicPr>
          <p:cNvPr id="44" name="Picture 43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36096" y="4509120"/>
            <a:ext cx="760726" cy="1014301"/>
          </a:xfrm>
          <a:prstGeom prst="rect">
            <a:avLst/>
          </a:prstGeom>
        </p:spPr>
      </p:pic>
    </p:spTree>
  </p:cSld>
  <p:clrMapOvr>
    <a:masterClrMapping/>
  </p:clrMapOvr>
  <p:transition spd="slow" advClick="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4" grpId="0" animBg="1"/>
      <p:bldP spid="16" grpId="0" animBg="1"/>
      <p:bldP spid="18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winter fra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5" y="0"/>
            <a:ext cx="5796136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2601" y="908720"/>
            <a:ext cx="20697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Number Bond Rhymes</a:t>
            </a:r>
          </a:p>
          <a:p>
            <a:pPr algn="ctr"/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to Ten</a:t>
            </a: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7504" y="1844824"/>
            <a:ext cx="3096344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qual 8"/>
          <p:cNvSpPr/>
          <p:nvPr/>
        </p:nvSpPr>
        <p:spPr>
          <a:xfrm>
            <a:off x="1979712" y="2160000"/>
            <a:ext cx="432048" cy="360040"/>
          </a:xfrm>
          <a:prstGeom prst="mathEqual">
            <a:avLst>
              <a:gd name="adj1" fmla="val 3766"/>
              <a:gd name="adj2" fmla="val 3386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 descr="one stra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3778" y="1988840"/>
            <a:ext cx="486054" cy="64807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07504" y="2996952"/>
            <a:ext cx="3096344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one stra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140968"/>
            <a:ext cx="486054" cy="648072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899592" y="3284984"/>
            <a:ext cx="432048" cy="432048"/>
          </a:xfrm>
          <a:prstGeom prst="mathPlus">
            <a:avLst>
              <a:gd name="adj1" fmla="val 470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one stra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140968"/>
            <a:ext cx="486054" cy="648072"/>
          </a:xfrm>
          <a:prstGeom prst="rect">
            <a:avLst/>
          </a:prstGeom>
        </p:spPr>
      </p:pic>
      <p:sp>
        <p:nvSpPr>
          <p:cNvPr id="16" name="Equal 15"/>
          <p:cNvSpPr/>
          <p:nvPr/>
        </p:nvSpPr>
        <p:spPr>
          <a:xfrm>
            <a:off x="1979712" y="3312128"/>
            <a:ext cx="432048" cy="360040"/>
          </a:xfrm>
          <a:prstGeom prst="mathEqual">
            <a:avLst>
              <a:gd name="adj1" fmla="val 3766"/>
              <a:gd name="adj2" fmla="val 3386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7" name="Picture 16" descr="one stra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3778" y="3140968"/>
            <a:ext cx="486054" cy="648072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71600" y="4221088"/>
            <a:ext cx="1368152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Click to see the rhyme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7504" y="5301208"/>
            <a:ext cx="3096344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Two and eight</a:t>
            </a:r>
          </a:p>
          <a:p>
            <a:pPr algn="ctr"/>
            <a:r>
              <a:rPr lang="en-GB" sz="2800" b="1" dirty="0" smtClean="0">
                <a:latin typeface="Comic Sans MS" pitchFamily="66" charset="0"/>
              </a:rPr>
              <a:t>Love to skate!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32" name="Action Button: Forward or Next 31">
            <a:hlinkClick r:id="" action="ppaction://hlinkshowjump?jump=nextslide" highlightClick="1"/>
          </p:cNvPr>
          <p:cNvSpPr/>
          <p:nvPr/>
        </p:nvSpPr>
        <p:spPr>
          <a:xfrm>
            <a:off x="8172400" y="6093296"/>
            <a:ext cx="792088" cy="648072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 descr="one straigh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7744" y="1988840"/>
            <a:ext cx="486054" cy="648072"/>
          </a:xfrm>
          <a:prstGeom prst="rect">
            <a:avLst/>
          </a:prstGeom>
        </p:spPr>
      </p:pic>
      <p:pic>
        <p:nvPicPr>
          <p:cNvPr id="34" name="Picture 33" descr="one straigh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7744" y="3140968"/>
            <a:ext cx="486054" cy="648072"/>
          </a:xfrm>
          <a:prstGeom prst="rect">
            <a:avLst/>
          </a:prstGeom>
        </p:spPr>
      </p:pic>
      <p:pic>
        <p:nvPicPr>
          <p:cNvPr id="39" name="Picture 38" descr="one stra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530" y="1988840"/>
            <a:ext cx="486054" cy="648072"/>
          </a:xfrm>
          <a:prstGeom prst="rect">
            <a:avLst/>
          </a:prstGeom>
        </p:spPr>
      </p:pic>
      <p:sp>
        <p:nvSpPr>
          <p:cNvPr id="40" name="Plus 39"/>
          <p:cNvSpPr/>
          <p:nvPr/>
        </p:nvSpPr>
        <p:spPr>
          <a:xfrm>
            <a:off x="899592" y="2132856"/>
            <a:ext cx="432048" cy="432048"/>
          </a:xfrm>
          <a:prstGeom prst="mathPlus">
            <a:avLst>
              <a:gd name="adj1" fmla="val 470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 descr="one stra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1988840"/>
            <a:ext cx="486054" cy="648072"/>
          </a:xfrm>
          <a:prstGeom prst="rect">
            <a:avLst/>
          </a:prstGeom>
        </p:spPr>
      </p:pic>
      <p:pic>
        <p:nvPicPr>
          <p:cNvPr id="43" name="Picture 42" descr="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60032" y="1340768"/>
            <a:ext cx="3045592" cy="4060789"/>
          </a:xfrm>
          <a:prstGeom prst="rect">
            <a:avLst/>
          </a:prstGeom>
        </p:spPr>
      </p:pic>
      <p:pic>
        <p:nvPicPr>
          <p:cNvPr id="26" name="Picture 25" descr="2000841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92080" y="76211"/>
            <a:ext cx="1780818" cy="1669221"/>
          </a:xfrm>
          <a:prstGeom prst="rect">
            <a:avLst/>
          </a:prstGeom>
        </p:spPr>
      </p:pic>
      <p:pic>
        <p:nvPicPr>
          <p:cNvPr id="44" name="Picture 43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56176" y="781721"/>
            <a:ext cx="406523" cy="542030"/>
          </a:xfrm>
          <a:prstGeom prst="rect">
            <a:avLst/>
          </a:prstGeom>
        </p:spPr>
      </p:pic>
    </p:spTree>
  </p:cSld>
  <p:clrMapOvr>
    <a:masterClrMapping/>
  </p:clrMapOvr>
  <p:transition spd="slow" advClick="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4" grpId="0" animBg="1"/>
      <p:bldP spid="16" grpId="0" animBg="1"/>
      <p:bldP spid="18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winter fra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836712"/>
            <a:ext cx="4219581" cy="60212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2601" y="908720"/>
            <a:ext cx="20697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Number Bond Rhymes</a:t>
            </a:r>
          </a:p>
          <a:p>
            <a:pPr algn="ctr"/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to Ten</a:t>
            </a: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7504" y="1844824"/>
            <a:ext cx="3096344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qual 8"/>
          <p:cNvSpPr/>
          <p:nvPr/>
        </p:nvSpPr>
        <p:spPr>
          <a:xfrm>
            <a:off x="1979712" y="2160000"/>
            <a:ext cx="432048" cy="360040"/>
          </a:xfrm>
          <a:prstGeom prst="mathEqual">
            <a:avLst>
              <a:gd name="adj1" fmla="val 3766"/>
              <a:gd name="adj2" fmla="val 3386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 descr="one stra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3778" y="1988840"/>
            <a:ext cx="486054" cy="64807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07504" y="2996952"/>
            <a:ext cx="3096344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one stra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140968"/>
            <a:ext cx="486054" cy="648072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899592" y="3284984"/>
            <a:ext cx="432048" cy="432048"/>
          </a:xfrm>
          <a:prstGeom prst="mathPlus">
            <a:avLst>
              <a:gd name="adj1" fmla="val 470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one stra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140968"/>
            <a:ext cx="486054" cy="648072"/>
          </a:xfrm>
          <a:prstGeom prst="rect">
            <a:avLst/>
          </a:prstGeom>
        </p:spPr>
      </p:pic>
      <p:sp>
        <p:nvSpPr>
          <p:cNvPr id="16" name="Equal 15"/>
          <p:cNvSpPr/>
          <p:nvPr/>
        </p:nvSpPr>
        <p:spPr>
          <a:xfrm>
            <a:off x="1979712" y="3312128"/>
            <a:ext cx="432048" cy="360040"/>
          </a:xfrm>
          <a:prstGeom prst="mathEqual">
            <a:avLst>
              <a:gd name="adj1" fmla="val 3766"/>
              <a:gd name="adj2" fmla="val 3386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7" name="Picture 16" descr="one stra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3778" y="3140968"/>
            <a:ext cx="486054" cy="648072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71600" y="4221088"/>
            <a:ext cx="1368152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Click to see the rhyme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7504" y="5301208"/>
            <a:ext cx="3168352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Seven and three</a:t>
            </a:r>
          </a:p>
          <a:p>
            <a:pPr algn="ctr"/>
            <a:r>
              <a:rPr lang="en-GB" sz="2800" b="1" dirty="0" smtClean="0">
                <a:latin typeface="Comic Sans MS" pitchFamily="66" charset="0"/>
              </a:rPr>
              <a:t>Love to bungee!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32" name="Action Button: Forward or Next 31">
            <a:hlinkClick r:id="" action="ppaction://hlinkshowjump?jump=nextslide" highlightClick="1"/>
          </p:cNvPr>
          <p:cNvSpPr/>
          <p:nvPr/>
        </p:nvSpPr>
        <p:spPr>
          <a:xfrm>
            <a:off x="8172400" y="6093296"/>
            <a:ext cx="792088" cy="648072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 descr="one straigh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7744" y="1988840"/>
            <a:ext cx="486054" cy="648072"/>
          </a:xfrm>
          <a:prstGeom prst="rect">
            <a:avLst/>
          </a:prstGeom>
        </p:spPr>
      </p:pic>
      <p:pic>
        <p:nvPicPr>
          <p:cNvPr id="34" name="Picture 33" descr="one straigh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7744" y="3140968"/>
            <a:ext cx="486054" cy="648072"/>
          </a:xfrm>
          <a:prstGeom prst="rect">
            <a:avLst/>
          </a:prstGeom>
        </p:spPr>
      </p:pic>
      <p:pic>
        <p:nvPicPr>
          <p:cNvPr id="39" name="Picture 38" descr="one stra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530" y="1988840"/>
            <a:ext cx="486054" cy="648072"/>
          </a:xfrm>
          <a:prstGeom prst="rect">
            <a:avLst/>
          </a:prstGeom>
        </p:spPr>
      </p:pic>
      <p:sp>
        <p:nvSpPr>
          <p:cNvPr id="40" name="Plus 39"/>
          <p:cNvSpPr/>
          <p:nvPr/>
        </p:nvSpPr>
        <p:spPr>
          <a:xfrm>
            <a:off x="899592" y="2132856"/>
            <a:ext cx="432048" cy="432048"/>
          </a:xfrm>
          <a:prstGeom prst="mathPlus">
            <a:avLst>
              <a:gd name="adj1" fmla="val 470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 descr="one stra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1988840"/>
            <a:ext cx="486054" cy="648072"/>
          </a:xfrm>
          <a:prstGeom prst="rect">
            <a:avLst/>
          </a:prstGeom>
        </p:spPr>
      </p:pic>
      <p:pic>
        <p:nvPicPr>
          <p:cNvPr id="43" name="Picture 42" descr="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188640"/>
            <a:ext cx="3707904" cy="4943872"/>
          </a:xfrm>
          <a:prstGeom prst="rect">
            <a:avLst/>
          </a:prstGeom>
        </p:spPr>
      </p:pic>
      <p:pic>
        <p:nvPicPr>
          <p:cNvPr id="44" name="Picture 43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32040" y="1988840"/>
            <a:ext cx="936104" cy="1248138"/>
          </a:xfrm>
          <a:prstGeom prst="rect">
            <a:avLst/>
          </a:prstGeom>
        </p:spPr>
      </p:pic>
    </p:spTree>
  </p:cSld>
  <p:clrMapOvr>
    <a:masterClrMapping/>
  </p:clrMapOvr>
  <p:transition spd="slow" advClick="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4" grpId="0" animBg="1"/>
      <p:bldP spid="16" grpId="0" animBg="1"/>
      <p:bldP spid="18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winter frame.jpg"/>
          <p:cNvPicPr>
            <a:picLocks noChangeAspect="1"/>
          </p:cNvPicPr>
          <p:nvPr/>
        </p:nvPicPr>
        <p:blipFill>
          <a:blip r:embed="rId4" cstate="print"/>
          <a:srcRect t="9567"/>
          <a:stretch>
            <a:fillRect/>
          </a:stretch>
        </p:blipFill>
        <p:spPr>
          <a:xfrm>
            <a:off x="5279026" y="1412776"/>
            <a:ext cx="1813254" cy="5445224"/>
          </a:xfrm>
          <a:prstGeom prst="rect">
            <a:avLst/>
          </a:prstGeom>
        </p:spPr>
      </p:pic>
      <p:pic>
        <p:nvPicPr>
          <p:cNvPr id="23" name="Picture 22" descr="Point white sk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108637" y="-347997"/>
            <a:ext cx="3219822" cy="42930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2601" y="908720"/>
            <a:ext cx="20697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Number Bond Rhymes</a:t>
            </a:r>
          </a:p>
          <a:p>
            <a:pPr algn="ctr"/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to Ten</a:t>
            </a: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7504" y="1844824"/>
            <a:ext cx="3096344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qual 8"/>
          <p:cNvSpPr/>
          <p:nvPr/>
        </p:nvSpPr>
        <p:spPr>
          <a:xfrm>
            <a:off x="1979712" y="2160000"/>
            <a:ext cx="432048" cy="360040"/>
          </a:xfrm>
          <a:prstGeom prst="mathEqual">
            <a:avLst>
              <a:gd name="adj1" fmla="val 3766"/>
              <a:gd name="adj2" fmla="val 3386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 descr="one stra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3778" y="1988840"/>
            <a:ext cx="486054" cy="64807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07504" y="2996952"/>
            <a:ext cx="3096344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one stra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140968"/>
            <a:ext cx="486054" cy="648072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899592" y="3284984"/>
            <a:ext cx="432048" cy="432048"/>
          </a:xfrm>
          <a:prstGeom prst="mathPlus">
            <a:avLst>
              <a:gd name="adj1" fmla="val 470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one straigh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3140968"/>
            <a:ext cx="486054" cy="648072"/>
          </a:xfrm>
          <a:prstGeom prst="rect">
            <a:avLst/>
          </a:prstGeom>
        </p:spPr>
      </p:pic>
      <p:sp>
        <p:nvSpPr>
          <p:cNvPr id="16" name="Equal 15"/>
          <p:cNvSpPr/>
          <p:nvPr/>
        </p:nvSpPr>
        <p:spPr>
          <a:xfrm>
            <a:off x="1979712" y="3312128"/>
            <a:ext cx="432048" cy="360040"/>
          </a:xfrm>
          <a:prstGeom prst="mathEqual">
            <a:avLst>
              <a:gd name="adj1" fmla="val 3766"/>
              <a:gd name="adj2" fmla="val 3386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7" name="Picture 16" descr="one stra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3778" y="3140968"/>
            <a:ext cx="486054" cy="648072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71600" y="4221088"/>
            <a:ext cx="1368152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Click to see the rhyme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7504" y="5301208"/>
            <a:ext cx="3168352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Four and six</a:t>
            </a:r>
          </a:p>
          <a:p>
            <a:pPr algn="ctr"/>
            <a:r>
              <a:rPr lang="en-GB" sz="2800" b="1" dirty="0" smtClean="0">
                <a:latin typeface="Comic Sans MS" pitchFamily="66" charset="0"/>
              </a:rPr>
              <a:t>Yo-yo tricks!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32" name="Action Button: Forward or Next 31">
            <a:hlinkClick r:id="" action="ppaction://hlinkshowjump?jump=nextslide" highlightClick="1"/>
          </p:cNvPr>
          <p:cNvSpPr/>
          <p:nvPr/>
        </p:nvSpPr>
        <p:spPr>
          <a:xfrm>
            <a:off x="8172400" y="6093296"/>
            <a:ext cx="792088" cy="648072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 descr="one straigh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67744" y="1988840"/>
            <a:ext cx="486054" cy="648072"/>
          </a:xfrm>
          <a:prstGeom prst="rect">
            <a:avLst/>
          </a:prstGeom>
        </p:spPr>
      </p:pic>
      <p:pic>
        <p:nvPicPr>
          <p:cNvPr id="34" name="Picture 33" descr="one straigh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67744" y="3140968"/>
            <a:ext cx="486054" cy="648072"/>
          </a:xfrm>
          <a:prstGeom prst="rect">
            <a:avLst/>
          </a:prstGeom>
        </p:spPr>
      </p:pic>
      <p:pic>
        <p:nvPicPr>
          <p:cNvPr id="39" name="Picture 38" descr="one straigh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530" y="1988840"/>
            <a:ext cx="486054" cy="648072"/>
          </a:xfrm>
          <a:prstGeom prst="rect">
            <a:avLst/>
          </a:prstGeom>
        </p:spPr>
      </p:pic>
      <p:sp>
        <p:nvSpPr>
          <p:cNvPr id="40" name="Plus 39"/>
          <p:cNvSpPr/>
          <p:nvPr/>
        </p:nvSpPr>
        <p:spPr>
          <a:xfrm>
            <a:off x="899592" y="2132856"/>
            <a:ext cx="432048" cy="432048"/>
          </a:xfrm>
          <a:prstGeom prst="mathPlus">
            <a:avLst>
              <a:gd name="adj1" fmla="val 470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 descr="one stra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1988840"/>
            <a:ext cx="486054" cy="648072"/>
          </a:xfrm>
          <a:prstGeom prst="rect">
            <a:avLst/>
          </a:prstGeom>
        </p:spPr>
      </p:pic>
      <p:pic>
        <p:nvPicPr>
          <p:cNvPr id="43" name="Picture 42" descr="9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32040" y="4077072"/>
            <a:ext cx="1890210" cy="2520280"/>
          </a:xfrm>
          <a:prstGeom prst="rect">
            <a:avLst/>
          </a:prstGeom>
        </p:spPr>
      </p:pic>
      <p:pic>
        <p:nvPicPr>
          <p:cNvPr id="44" name="Picture 43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56176" y="1412776"/>
            <a:ext cx="936103" cy="1248138"/>
          </a:xfrm>
          <a:prstGeom prst="rect">
            <a:avLst/>
          </a:prstGeom>
        </p:spPr>
      </p:pic>
      <p:pic>
        <p:nvPicPr>
          <p:cNvPr id="24" name="Picture 23" descr="winter frame.jpg"/>
          <p:cNvPicPr>
            <a:picLocks noChangeAspect="1"/>
          </p:cNvPicPr>
          <p:nvPr/>
        </p:nvPicPr>
        <p:blipFill>
          <a:blip r:embed="rId4" cstate="print"/>
          <a:srcRect l="12171" t="19595" r="52088" b="58283"/>
          <a:stretch>
            <a:fillRect/>
          </a:stretch>
        </p:blipFill>
        <p:spPr>
          <a:xfrm rot="1186892">
            <a:off x="5354341" y="835068"/>
            <a:ext cx="648072" cy="1332005"/>
          </a:xfrm>
          <a:prstGeom prst="rect">
            <a:avLst/>
          </a:prstGeom>
        </p:spPr>
      </p:pic>
    </p:spTree>
  </p:cSld>
  <p:clrMapOvr>
    <a:masterClrMapping/>
  </p:clrMapOvr>
  <p:transition spd="slow" advClick="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4" grpId="0" animBg="1"/>
      <p:bldP spid="16" grpId="0" animBg="1"/>
      <p:bldP spid="18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winter fra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16632"/>
            <a:ext cx="5328592" cy="67280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2601" y="908720"/>
            <a:ext cx="20697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Number Bond Rhymes</a:t>
            </a:r>
          </a:p>
          <a:p>
            <a:pPr algn="ctr"/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to Ten</a:t>
            </a: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7504" y="2420888"/>
            <a:ext cx="3096344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qual 8"/>
          <p:cNvSpPr/>
          <p:nvPr/>
        </p:nvSpPr>
        <p:spPr>
          <a:xfrm>
            <a:off x="1979712" y="2736064"/>
            <a:ext cx="432048" cy="360040"/>
          </a:xfrm>
          <a:prstGeom prst="mathEqual">
            <a:avLst>
              <a:gd name="adj1" fmla="val 3766"/>
              <a:gd name="adj2" fmla="val 3386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 descr="one stra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3778" y="2564904"/>
            <a:ext cx="486054" cy="648072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71600" y="4221088"/>
            <a:ext cx="1368152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Click to see the rhyme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7504" y="5301208"/>
            <a:ext cx="3168352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Five and five</a:t>
            </a:r>
          </a:p>
          <a:p>
            <a:pPr algn="ctr"/>
            <a:r>
              <a:rPr lang="en-GB" sz="2800" b="1" dirty="0" smtClean="0">
                <a:latin typeface="Comic Sans MS" pitchFamily="66" charset="0"/>
              </a:rPr>
              <a:t>Gymnastic jive!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32" name="Action Button: Forward or Next 31">
            <a:hlinkClick r:id="" action="ppaction://hlinkshowjump?jump=nextslide" highlightClick="1"/>
          </p:cNvPr>
          <p:cNvSpPr/>
          <p:nvPr/>
        </p:nvSpPr>
        <p:spPr>
          <a:xfrm>
            <a:off x="8172400" y="6093296"/>
            <a:ext cx="792088" cy="648072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 descr="one straigh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2564904"/>
            <a:ext cx="486054" cy="648072"/>
          </a:xfrm>
          <a:prstGeom prst="rect">
            <a:avLst/>
          </a:prstGeom>
        </p:spPr>
      </p:pic>
      <p:pic>
        <p:nvPicPr>
          <p:cNvPr id="39" name="Picture 38" descr="one stra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530" y="2564904"/>
            <a:ext cx="486054" cy="648072"/>
          </a:xfrm>
          <a:prstGeom prst="rect">
            <a:avLst/>
          </a:prstGeom>
        </p:spPr>
      </p:pic>
      <p:sp>
        <p:nvSpPr>
          <p:cNvPr id="40" name="Plus 39"/>
          <p:cNvSpPr/>
          <p:nvPr/>
        </p:nvSpPr>
        <p:spPr>
          <a:xfrm>
            <a:off x="899592" y="2708920"/>
            <a:ext cx="432048" cy="432048"/>
          </a:xfrm>
          <a:prstGeom prst="mathPlus">
            <a:avLst>
              <a:gd name="adj1" fmla="val 470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 descr="one stra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2564904"/>
            <a:ext cx="486054" cy="648072"/>
          </a:xfrm>
          <a:prstGeom prst="rect">
            <a:avLst/>
          </a:prstGeom>
        </p:spPr>
      </p:pic>
      <p:pic>
        <p:nvPicPr>
          <p:cNvPr id="43" name="Picture 42" descr="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112" y="5157192"/>
            <a:ext cx="1133618" cy="1511491"/>
          </a:xfrm>
          <a:prstGeom prst="rect">
            <a:avLst/>
          </a:prstGeom>
        </p:spPr>
      </p:pic>
      <p:pic>
        <p:nvPicPr>
          <p:cNvPr id="44" name="Picture 43" descr="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1916832"/>
            <a:ext cx="2394264" cy="3192354"/>
          </a:xfrm>
          <a:prstGeom prst="rect">
            <a:avLst/>
          </a:prstGeom>
        </p:spPr>
      </p:pic>
    </p:spTree>
  </p:cSld>
  <p:clrMapOvr>
    <a:masterClrMapping/>
  </p:clrMapOvr>
  <p:transition spd="slow" advClick="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8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tur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65969"/>
            <a:ext cx="899592" cy="7920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9592" y="626925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Activity ©Bev Evans, 2012 </a:t>
            </a:r>
            <a:r>
              <a:rPr lang="en-GB" sz="2000" dirty="0" smtClean="0">
                <a:latin typeface="Comic Sans MS" pitchFamily="66" charset="0"/>
                <a:hlinkClick r:id="rId5"/>
              </a:rPr>
              <a:t>www.communication4all.co.uk</a:t>
            </a:r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601" y="908720"/>
            <a:ext cx="20697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Number Bond Rhymes</a:t>
            </a:r>
          </a:p>
          <a:p>
            <a:pPr algn="ctr"/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to Ten</a:t>
            </a: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7" name="Action Button: Custom 6">
            <a:hlinkClick r:id="" action="ppaction://hlinkshowjump?jump=endshow" highlightClick="1"/>
          </p:cNvPr>
          <p:cNvSpPr/>
          <p:nvPr/>
        </p:nvSpPr>
        <p:spPr>
          <a:xfrm>
            <a:off x="8172400" y="6093296"/>
            <a:ext cx="792088" cy="64807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itchFamily="66" charset="0"/>
              </a:rPr>
              <a:t>Quit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5536" y="1944000"/>
            <a:ext cx="2232248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on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988840"/>
            <a:ext cx="1152128" cy="1536171"/>
          </a:xfrm>
          <a:prstGeom prst="rect">
            <a:avLst/>
          </a:prstGeom>
        </p:spPr>
      </p:pic>
      <p:pic>
        <p:nvPicPr>
          <p:cNvPr id="14" name="Picture 13" descr="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9632" y="1988840"/>
            <a:ext cx="1152128" cy="1536170"/>
          </a:xfrm>
          <a:prstGeom prst="rect">
            <a:avLst/>
          </a:prstGeom>
        </p:spPr>
      </p:pic>
      <p:pic>
        <p:nvPicPr>
          <p:cNvPr id="15" name="Picture 14" descr="o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84000" y="2420888"/>
            <a:ext cx="495672" cy="66089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419872" y="1988840"/>
            <a:ext cx="2232248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6516216" y="1988840"/>
            <a:ext cx="2232248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95536" y="4032000"/>
            <a:ext cx="2232248" cy="16561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3419872" y="4077072"/>
            <a:ext cx="2232248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6516216" y="4077072"/>
            <a:ext cx="2232248" cy="16561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o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3928" y="1556792"/>
            <a:ext cx="1152128" cy="1536170"/>
          </a:xfrm>
          <a:prstGeom prst="rect">
            <a:avLst/>
          </a:prstGeom>
        </p:spPr>
      </p:pic>
      <p:pic>
        <p:nvPicPr>
          <p:cNvPr id="22" name="Picture 21" descr="on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4008" y="3068960"/>
            <a:ext cx="351656" cy="468875"/>
          </a:xfrm>
          <a:prstGeom prst="rect">
            <a:avLst/>
          </a:prstGeom>
        </p:spPr>
      </p:pic>
      <p:pic>
        <p:nvPicPr>
          <p:cNvPr id="23" name="Picture 22" descr="on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20272" y="2060848"/>
            <a:ext cx="1152128" cy="1536170"/>
          </a:xfrm>
          <a:prstGeom prst="rect">
            <a:avLst/>
          </a:prstGeom>
        </p:spPr>
      </p:pic>
      <p:pic>
        <p:nvPicPr>
          <p:cNvPr id="24" name="Picture 23" descr="on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452320" y="1700808"/>
            <a:ext cx="288032" cy="384043"/>
          </a:xfrm>
          <a:prstGeom prst="rect">
            <a:avLst/>
          </a:prstGeom>
        </p:spPr>
      </p:pic>
      <p:pic>
        <p:nvPicPr>
          <p:cNvPr id="25" name="Picture 24" descr="on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59632" y="4149080"/>
            <a:ext cx="1152128" cy="1536170"/>
          </a:xfrm>
          <a:prstGeom prst="rect">
            <a:avLst/>
          </a:prstGeom>
        </p:spPr>
      </p:pic>
      <p:pic>
        <p:nvPicPr>
          <p:cNvPr id="26" name="Picture 25" descr="on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985732">
            <a:off x="971600" y="4581128"/>
            <a:ext cx="351656" cy="468874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>
          <a:xfrm>
            <a:off x="1198880" y="4277360"/>
            <a:ext cx="316653" cy="345440"/>
          </a:xfrm>
          <a:custGeom>
            <a:avLst/>
            <a:gdLst>
              <a:gd name="connsiteX0" fmla="*/ 233680 w 316653"/>
              <a:gd name="connsiteY0" fmla="*/ 0 h 345440"/>
              <a:gd name="connsiteX1" fmla="*/ 294640 w 316653"/>
              <a:gd name="connsiteY1" fmla="*/ 172720 h 345440"/>
              <a:gd name="connsiteX2" fmla="*/ 101600 w 316653"/>
              <a:gd name="connsiteY2" fmla="*/ 233680 h 345440"/>
              <a:gd name="connsiteX3" fmla="*/ 0 w 316653"/>
              <a:gd name="connsiteY3" fmla="*/ 345440 h 345440"/>
              <a:gd name="connsiteX4" fmla="*/ 0 w 316653"/>
              <a:gd name="connsiteY4" fmla="*/ 345440 h 34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653" h="345440">
                <a:moveTo>
                  <a:pt x="233680" y="0"/>
                </a:moveTo>
                <a:cubicBezTo>
                  <a:pt x="275166" y="66886"/>
                  <a:pt x="316653" y="133773"/>
                  <a:pt x="294640" y="172720"/>
                </a:cubicBezTo>
                <a:cubicBezTo>
                  <a:pt x="272627" y="211667"/>
                  <a:pt x="150707" y="204893"/>
                  <a:pt x="101600" y="233680"/>
                </a:cubicBezTo>
                <a:cubicBezTo>
                  <a:pt x="52493" y="262467"/>
                  <a:pt x="0" y="345440"/>
                  <a:pt x="0" y="345440"/>
                </a:cubicBezTo>
                <a:lnTo>
                  <a:pt x="0" y="34544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 descr="on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27984" y="4101074"/>
            <a:ext cx="360040" cy="480054"/>
          </a:xfrm>
          <a:prstGeom prst="rect">
            <a:avLst/>
          </a:prstGeom>
        </p:spPr>
      </p:pic>
      <p:pic>
        <p:nvPicPr>
          <p:cNvPr id="29" name="Picture 28" descr="on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47964" y="4725144"/>
            <a:ext cx="756084" cy="1008112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4572000" y="4437112"/>
            <a:ext cx="0" cy="39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one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092280" y="4005064"/>
            <a:ext cx="756084" cy="1008112"/>
          </a:xfrm>
          <a:prstGeom prst="rect">
            <a:avLst/>
          </a:prstGeom>
        </p:spPr>
      </p:pic>
      <p:pic>
        <p:nvPicPr>
          <p:cNvPr id="33" name="Picture 32" descr="one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596336" y="4869160"/>
            <a:ext cx="756084" cy="1008112"/>
          </a:xfrm>
          <a:prstGeom prst="rect">
            <a:avLst/>
          </a:prstGeom>
        </p:spPr>
      </p:pic>
    </p:spTree>
  </p:cSld>
  <p:clrMapOvr>
    <a:masterClrMapping/>
  </p:clrMapOvr>
  <p:transition spd="slow" advClick="0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139</Words>
  <Application>Microsoft Office PowerPoint</Application>
  <PresentationFormat>On-screen Show (4:3)</PresentationFormat>
  <Paragraphs>45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Bev Evans</dc:creator>
  <cp:lastModifiedBy>hpickup</cp:lastModifiedBy>
  <cp:revision>17</cp:revision>
  <dcterms:created xsi:type="dcterms:W3CDTF">2012-03-20T10:27:21Z</dcterms:created>
  <dcterms:modified xsi:type="dcterms:W3CDTF">2015-09-17T11:23:20Z</dcterms:modified>
</cp:coreProperties>
</file>